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7" r:id="rId2"/>
    <p:sldId id="258" r:id="rId3"/>
    <p:sldId id="259" r:id="rId4"/>
    <p:sldId id="266" r:id="rId5"/>
    <p:sldId id="260" r:id="rId6"/>
    <p:sldId id="261" r:id="rId7"/>
    <p:sldId id="262" r:id="rId8"/>
    <p:sldId id="263" r:id="rId9"/>
    <p:sldId id="264" r:id="rId10"/>
    <p:sldId id="265" r:id="rId11"/>
    <p:sldId id="267" r:id="rId12"/>
    <p:sldId id="270" r:id="rId13"/>
    <p:sldId id="269"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129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media/image1.png>
</file>

<file path=ppt/media/image10.png>
</file>

<file path=ppt/media/image11.jpeg>
</file>

<file path=ppt/media/image2.png>
</file>

<file path=ppt/media/image3.jpeg>
</file>

<file path=ppt/media/image4.jp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oleObject" Target="../embeddings/oleObject10.bin"/><Relationship Id="rId2" Type="http://schemas.openxmlformats.org/officeDocument/2006/relationships/slideMaster" Target="../slideMasters/slideMaster1.xml"/><Relationship Id="rId1" Type="http://schemas.openxmlformats.org/officeDocument/2006/relationships/vmlDrawing" Target="../drawings/vmlDrawing10.vml"/><Relationship Id="rId4"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11.bin"/><Relationship Id="rId2" Type="http://schemas.openxmlformats.org/officeDocument/2006/relationships/slideMaster" Target="../slideMasters/slideMaster1.xml"/><Relationship Id="rId1" Type="http://schemas.openxmlformats.org/officeDocument/2006/relationships/vmlDrawing" Target="../drawings/vmlDrawing11.vml"/><Relationship Id="rId4"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Master" Target="../slideMasters/slideMaster1.xml"/><Relationship Id="rId1" Type="http://schemas.openxmlformats.org/officeDocument/2006/relationships/vmlDrawing" Target="../drawings/vmlDrawing12.v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3.vml"/><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vmlDrawing" Target="../drawings/vmlDrawing4.vml"/><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Master" Target="../slideMasters/slideMaster1.xml"/><Relationship Id="rId1" Type="http://schemas.openxmlformats.org/officeDocument/2006/relationships/vmlDrawing" Target="../drawings/vmlDrawing5.vml"/><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oleObject" Target="../embeddings/oleObject6.bin"/><Relationship Id="rId2" Type="http://schemas.openxmlformats.org/officeDocument/2006/relationships/slideMaster" Target="../slideMasters/slideMaster1.xml"/><Relationship Id="rId1" Type="http://schemas.openxmlformats.org/officeDocument/2006/relationships/vmlDrawing" Target="../drawings/vmlDrawing6.vml"/><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3" Type="http://schemas.openxmlformats.org/officeDocument/2006/relationships/oleObject" Target="../embeddings/oleObject7.bin"/><Relationship Id="rId2" Type="http://schemas.openxmlformats.org/officeDocument/2006/relationships/slideMaster" Target="../slideMasters/slideMaster1.xml"/><Relationship Id="rId1" Type="http://schemas.openxmlformats.org/officeDocument/2006/relationships/vmlDrawing" Target="../drawings/vmlDrawing7.vml"/><Relationship Id="rId4"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8.bin"/><Relationship Id="rId2" Type="http://schemas.openxmlformats.org/officeDocument/2006/relationships/slideMaster" Target="../slideMasters/slideMaster1.xml"/><Relationship Id="rId1" Type="http://schemas.openxmlformats.org/officeDocument/2006/relationships/vmlDrawing" Target="../drawings/vmlDrawing8.vml"/><Relationship Id="rId4"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3" Type="http://schemas.openxmlformats.org/officeDocument/2006/relationships/oleObject" Target="../embeddings/oleObject9.bin"/><Relationship Id="rId2" Type="http://schemas.openxmlformats.org/officeDocument/2006/relationships/slideMaster" Target="../slideMasters/slideMaster1.xml"/><Relationship Id="rId1" Type="http://schemas.openxmlformats.org/officeDocument/2006/relationships/vmlDrawing" Target="../drawings/vmlDrawing9.vml"/><Relationship Id="rId4"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bwMode="gray">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Rectangle 29"/>
          <p:cNvSpPr>
            <a:spLocks noChangeArrowheads="1"/>
          </p:cNvSpPr>
          <p:nvPr/>
        </p:nvSpPr>
        <p:spPr bwMode="gray">
          <a:xfrm>
            <a:off x="0" y="0"/>
            <a:ext cx="2971800" cy="152400"/>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7" name="Rectangle 30"/>
          <p:cNvSpPr>
            <a:spLocks noChangeArrowheads="1"/>
          </p:cNvSpPr>
          <p:nvPr/>
        </p:nvSpPr>
        <p:spPr bwMode="gray">
          <a:xfrm>
            <a:off x="2971800" y="0"/>
            <a:ext cx="6172200" cy="1524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3074" name="Rectangle 2"/>
          <p:cNvSpPr>
            <a:spLocks noGrp="1" noChangeArrowheads="1"/>
          </p:cNvSpPr>
          <p:nvPr>
            <p:ph type="ctrTitle"/>
          </p:nvPr>
        </p:nvSpPr>
        <p:spPr>
          <a:xfrm>
            <a:off x="609600" y="4986338"/>
            <a:ext cx="7924800" cy="682625"/>
          </a:xfr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a:lstStyle>
            <a:lvl1pPr algn="ctr">
              <a:defRPr sz="4400" b="0"/>
            </a:lvl1pPr>
          </a:lstStyle>
          <a:p>
            <a:pPr lvl="0"/>
            <a:r>
              <a:rPr lang="en-US" noProof="0" smtClean="0"/>
              <a:t>Click to edit Master title style</a:t>
            </a:r>
          </a:p>
        </p:txBody>
      </p:sp>
      <p:sp>
        <p:nvSpPr>
          <p:cNvPr id="8" name="Rectangle 4"/>
          <p:cNvSpPr>
            <a:spLocks noGrp="1" noChangeArrowheads="1"/>
          </p:cNvSpPr>
          <p:nvPr>
            <p:ph type="dt" sz="half" idx="10"/>
          </p:nvPr>
        </p:nvSpPr>
        <p:spPr>
          <a:xfrm>
            <a:off x="457200" y="6448425"/>
            <a:ext cx="2133600" cy="244475"/>
          </a:xfrm>
        </p:spPr>
        <p:txBody>
          <a:bodyPr/>
          <a:lstStyle>
            <a:lvl1pPr>
              <a:defRPr sz="1200">
                <a:solidFill>
                  <a:schemeClr val="tx1"/>
                </a:solidFill>
              </a:defRPr>
            </a:lvl1pPr>
          </a:lstStyle>
          <a:p>
            <a:pPr>
              <a:defRPr/>
            </a:pPr>
            <a:endParaRPr lang="en-US">
              <a:solidFill>
                <a:srgbClr val="0F3F85"/>
              </a:solidFill>
            </a:endParaRPr>
          </a:p>
        </p:txBody>
      </p:sp>
      <p:sp>
        <p:nvSpPr>
          <p:cNvPr id="10" name="Rectangle 6"/>
          <p:cNvSpPr>
            <a:spLocks noGrp="1" noChangeArrowheads="1"/>
          </p:cNvSpPr>
          <p:nvPr>
            <p:ph type="sldNum" sz="quarter" idx="12"/>
          </p:nvPr>
        </p:nvSpPr>
        <p:spPr>
          <a:xfrm>
            <a:off x="3454400" y="6465888"/>
            <a:ext cx="2133600" cy="244475"/>
          </a:xfrm>
        </p:spPr>
        <p:txBody>
          <a:bodyPr/>
          <a:lstStyle>
            <a:lvl1pPr>
              <a:defRPr sz="1200"/>
            </a:lvl1pPr>
          </a:lstStyle>
          <a:p>
            <a:pPr>
              <a:defRPr/>
            </a:pPr>
            <a:fld id="{1469E461-B7D6-4AF4-BE86-90A5ABC66326}" type="slidenum">
              <a:rPr lang="en-US">
                <a:solidFill>
                  <a:srgbClr val="0F3F85"/>
                </a:solidFill>
              </a:rPr>
              <a:pPr>
                <a:defRPr/>
              </a:pPr>
              <a:t>‹#›</a:t>
            </a:fld>
            <a:endParaRPr lang="en-US">
              <a:solidFill>
                <a:srgbClr val="0F3F85"/>
              </a:solidFill>
            </a:endParaRPr>
          </a:p>
        </p:txBody>
      </p:sp>
    </p:spTree>
    <p:extLst>
      <p:ext uri="{BB962C8B-B14F-4D97-AF65-F5344CB8AC3E}">
        <p14:creationId xmlns:p14="http://schemas.microsoft.com/office/powerpoint/2010/main" val="1348470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4"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7"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8"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10244"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Slide Number Placeholder 4"/>
          <p:cNvSpPr>
            <a:spLocks noGrp="1"/>
          </p:cNvSpPr>
          <p:nvPr>
            <p:ph type="sldNum" sz="quarter" idx="10"/>
          </p:nvPr>
        </p:nvSpPr>
        <p:spPr/>
        <p:txBody>
          <a:bodyPr/>
          <a:lstStyle>
            <a:lvl1pPr>
              <a:defRPr/>
            </a:lvl1pPr>
          </a:lstStyle>
          <a:p>
            <a:pPr>
              <a:defRPr/>
            </a:pPr>
            <a:fld id="{89347516-4A8C-45BE-A24C-17387DB87ACA}" type="slidenum">
              <a:rPr lang="en-US">
                <a:solidFill>
                  <a:srgbClr val="0F3F85"/>
                </a:solidFill>
              </a:rPr>
              <a:pPr>
                <a:defRPr/>
              </a:pPr>
              <a:t>‹#›</a:t>
            </a:fld>
            <a:endParaRPr lang="en-US">
              <a:solidFill>
                <a:srgbClr val="0F3F85"/>
              </a:solidFill>
            </a:endParaRPr>
          </a:p>
        </p:txBody>
      </p:sp>
      <p:sp>
        <p:nvSpPr>
          <p:cNvPr id="11" name="Date Placeholder 5"/>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3457690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4"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7"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8"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11268"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Vertical Title 1"/>
          <p:cNvSpPr>
            <a:spLocks noGrp="1"/>
          </p:cNvSpPr>
          <p:nvPr>
            <p:ph type="title" orient="vert"/>
          </p:nvPr>
        </p:nvSpPr>
        <p:spPr>
          <a:xfrm>
            <a:off x="6972300" y="427038"/>
            <a:ext cx="1790700" cy="59848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00200" y="427038"/>
            <a:ext cx="5219700" cy="5984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Slide Number Placeholder 4"/>
          <p:cNvSpPr>
            <a:spLocks noGrp="1"/>
          </p:cNvSpPr>
          <p:nvPr>
            <p:ph type="sldNum" sz="quarter" idx="10"/>
          </p:nvPr>
        </p:nvSpPr>
        <p:spPr/>
        <p:txBody>
          <a:bodyPr/>
          <a:lstStyle>
            <a:lvl1pPr>
              <a:defRPr/>
            </a:lvl1pPr>
          </a:lstStyle>
          <a:p>
            <a:pPr>
              <a:defRPr/>
            </a:pPr>
            <a:fld id="{6B19EAF3-5B77-4E0C-BC3A-F0853E7C9B5B}" type="slidenum">
              <a:rPr lang="en-US">
                <a:solidFill>
                  <a:srgbClr val="0F3F85"/>
                </a:solidFill>
              </a:rPr>
              <a:pPr>
                <a:defRPr/>
              </a:pPr>
              <a:t>‹#›</a:t>
            </a:fld>
            <a:endParaRPr lang="en-US">
              <a:solidFill>
                <a:srgbClr val="0F3F85"/>
              </a:solidFill>
            </a:endParaRPr>
          </a:p>
        </p:txBody>
      </p:sp>
      <p:sp>
        <p:nvSpPr>
          <p:cNvPr id="11" name="Date Placeholder 5"/>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37203641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bl" preserve="1">
  <p:cSld name="Title and Table">
    <p:spTree>
      <p:nvGrpSpPr>
        <p:cNvPr id="1" name=""/>
        <p:cNvGrpSpPr/>
        <p:nvPr/>
      </p:nvGrpSpPr>
      <p:grpSpPr>
        <a:xfrm>
          <a:off x="0" y="0"/>
          <a:ext cx="0" cy="0"/>
          <a:chOff x="0" y="0"/>
          <a:chExt cx="0" cy="0"/>
        </a:xfrm>
      </p:grpSpPr>
      <p:sp>
        <p:nvSpPr>
          <p:cNvPr id="4"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7"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8"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12292"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a:xfrm>
            <a:off x="1600200" y="427038"/>
            <a:ext cx="6688138" cy="487362"/>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1611313" y="1535113"/>
            <a:ext cx="7151687" cy="4876800"/>
          </a:xfrm>
        </p:spPr>
        <p:txBody>
          <a:bodyPr/>
          <a:lstStyle/>
          <a:p>
            <a:pPr lvl="0"/>
            <a:r>
              <a:rPr lang="en-US" noProof="0" smtClean="0"/>
              <a:t>Click icon to add table</a:t>
            </a:r>
          </a:p>
        </p:txBody>
      </p:sp>
      <p:sp>
        <p:nvSpPr>
          <p:cNvPr id="10" name="Slide Number Placeholder 4"/>
          <p:cNvSpPr>
            <a:spLocks noGrp="1"/>
          </p:cNvSpPr>
          <p:nvPr>
            <p:ph type="sldNum" sz="quarter" idx="10"/>
          </p:nvPr>
        </p:nvSpPr>
        <p:spPr/>
        <p:txBody>
          <a:bodyPr/>
          <a:lstStyle>
            <a:lvl1pPr>
              <a:defRPr/>
            </a:lvl1pPr>
          </a:lstStyle>
          <a:p>
            <a:pPr>
              <a:defRPr/>
            </a:pPr>
            <a:fld id="{830773BF-2FF0-4086-83E6-9D6A45D92646}" type="slidenum">
              <a:rPr lang="en-US">
                <a:solidFill>
                  <a:srgbClr val="0F3F85"/>
                </a:solidFill>
              </a:rPr>
              <a:pPr>
                <a:defRPr/>
              </a:pPr>
              <a:t>‹#›</a:t>
            </a:fld>
            <a:endParaRPr lang="en-US">
              <a:solidFill>
                <a:srgbClr val="0F3F85"/>
              </a:solidFill>
            </a:endParaRPr>
          </a:p>
        </p:txBody>
      </p:sp>
      <p:sp>
        <p:nvSpPr>
          <p:cNvPr id="11" name="Date Placeholder 5"/>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212782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4"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7"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8"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2052"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Slide Number Placeholder 4"/>
          <p:cNvSpPr>
            <a:spLocks noGrp="1"/>
          </p:cNvSpPr>
          <p:nvPr>
            <p:ph type="sldNum" sz="quarter" idx="10"/>
          </p:nvPr>
        </p:nvSpPr>
        <p:spPr/>
        <p:txBody>
          <a:bodyPr/>
          <a:lstStyle>
            <a:lvl1pPr>
              <a:defRPr/>
            </a:lvl1pPr>
          </a:lstStyle>
          <a:p>
            <a:pPr>
              <a:defRPr/>
            </a:pPr>
            <a:fld id="{57FFD7EB-323D-4269-9BD3-8463D0A07428}" type="slidenum">
              <a:rPr lang="en-US">
                <a:solidFill>
                  <a:srgbClr val="0F3F85"/>
                </a:solidFill>
              </a:rPr>
              <a:pPr>
                <a:defRPr/>
              </a:pPr>
              <a:t>‹#›</a:t>
            </a:fld>
            <a:endParaRPr lang="en-US">
              <a:solidFill>
                <a:srgbClr val="0F3F85"/>
              </a:solidFill>
            </a:endParaRPr>
          </a:p>
        </p:txBody>
      </p:sp>
      <p:sp>
        <p:nvSpPr>
          <p:cNvPr id="11" name="Date Placeholder 5"/>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1118430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7"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8"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3076"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9"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10" name="Slide Number Placeholder 4"/>
          <p:cNvSpPr>
            <a:spLocks noGrp="1"/>
          </p:cNvSpPr>
          <p:nvPr>
            <p:ph type="sldNum" sz="quarter" idx="10"/>
          </p:nvPr>
        </p:nvSpPr>
        <p:spPr/>
        <p:txBody>
          <a:bodyPr/>
          <a:lstStyle>
            <a:lvl1pPr>
              <a:defRPr/>
            </a:lvl1pPr>
          </a:lstStyle>
          <a:p>
            <a:pPr>
              <a:defRPr/>
            </a:pPr>
            <a:fld id="{AFADE8F7-FED5-4862-B66F-DB028CC4973A}" type="slidenum">
              <a:rPr lang="en-US">
                <a:solidFill>
                  <a:srgbClr val="0F3F85"/>
                </a:solidFill>
              </a:rPr>
              <a:pPr>
                <a:defRPr/>
              </a:pPr>
              <a:t>‹#›</a:t>
            </a:fld>
            <a:endParaRPr lang="en-US">
              <a:solidFill>
                <a:srgbClr val="0F3F85"/>
              </a:solidFill>
            </a:endParaRPr>
          </a:p>
        </p:txBody>
      </p:sp>
      <p:sp>
        <p:nvSpPr>
          <p:cNvPr id="11" name="Date Placeholder 5"/>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2473637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5"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7"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8"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9"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4100"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11313" y="1535113"/>
            <a:ext cx="3498850" cy="487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262563" y="1535113"/>
            <a:ext cx="3500437" cy="4876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Slide Number Placeholder 5"/>
          <p:cNvSpPr>
            <a:spLocks noGrp="1"/>
          </p:cNvSpPr>
          <p:nvPr>
            <p:ph type="sldNum" sz="quarter" idx="10"/>
          </p:nvPr>
        </p:nvSpPr>
        <p:spPr/>
        <p:txBody>
          <a:bodyPr/>
          <a:lstStyle>
            <a:lvl1pPr>
              <a:defRPr/>
            </a:lvl1pPr>
          </a:lstStyle>
          <a:p>
            <a:pPr>
              <a:defRPr/>
            </a:pPr>
            <a:fld id="{1CEE200B-02D7-4481-9131-C0B8FC63D6B3}" type="slidenum">
              <a:rPr lang="en-US">
                <a:solidFill>
                  <a:srgbClr val="0F3F85"/>
                </a:solidFill>
              </a:rPr>
              <a:pPr>
                <a:defRPr/>
              </a:pPr>
              <a:t>‹#›</a:t>
            </a:fld>
            <a:endParaRPr lang="en-US">
              <a:solidFill>
                <a:srgbClr val="0F3F85"/>
              </a:solidFill>
            </a:endParaRPr>
          </a:p>
        </p:txBody>
      </p:sp>
      <p:sp>
        <p:nvSpPr>
          <p:cNvPr id="12" name="Date Placeholder 6"/>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27628836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7"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8"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9"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10"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11"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5124"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2"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7"/>
          <p:cNvSpPr>
            <a:spLocks noGrp="1"/>
          </p:cNvSpPr>
          <p:nvPr>
            <p:ph type="sldNum" sz="quarter" idx="10"/>
          </p:nvPr>
        </p:nvSpPr>
        <p:spPr/>
        <p:txBody>
          <a:bodyPr/>
          <a:lstStyle>
            <a:lvl1pPr>
              <a:defRPr/>
            </a:lvl1pPr>
          </a:lstStyle>
          <a:p>
            <a:pPr>
              <a:defRPr/>
            </a:pPr>
            <a:fld id="{1C171B99-9D03-4D0A-9527-1315BA9B2CE1}" type="slidenum">
              <a:rPr lang="en-US">
                <a:solidFill>
                  <a:srgbClr val="0F3F85"/>
                </a:solidFill>
              </a:rPr>
              <a:pPr>
                <a:defRPr/>
              </a:pPr>
              <a:t>‹#›</a:t>
            </a:fld>
            <a:endParaRPr lang="en-US">
              <a:solidFill>
                <a:srgbClr val="0F3F85"/>
              </a:solidFill>
            </a:endParaRPr>
          </a:p>
        </p:txBody>
      </p:sp>
      <p:sp>
        <p:nvSpPr>
          <p:cNvPr id="14" name="Date Placeholder 8"/>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10091665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3"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4"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5"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6"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7"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6148"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8"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p:txBody>
          <a:bodyPr/>
          <a:lstStyle/>
          <a:p>
            <a:r>
              <a:rPr lang="en-US" smtClean="0"/>
              <a:t>Click to edit Master title style</a:t>
            </a:r>
            <a:endParaRPr lang="en-US"/>
          </a:p>
        </p:txBody>
      </p:sp>
      <p:sp>
        <p:nvSpPr>
          <p:cNvPr id="9" name="Slide Number Placeholder 3"/>
          <p:cNvSpPr>
            <a:spLocks noGrp="1"/>
          </p:cNvSpPr>
          <p:nvPr>
            <p:ph type="sldNum" sz="quarter" idx="10"/>
          </p:nvPr>
        </p:nvSpPr>
        <p:spPr/>
        <p:txBody>
          <a:bodyPr/>
          <a:lstStyle>
            <a:lvl1pPr>
              <a:defRPr/>
            </a:lvl1pPr>
          </a:lstStyle>
          <a:p>
            <a:pPr>
              <a:defRPr/>
            </a:pPr>
            <a:fld id="{55990BCC-B5A1-4EAC-A0E0-4A861A216619}" type="slidenum">
              <a:rPr lang="en-US">
                <a:solidFill>
                  <a:srgbClr val="0F3F85"/>
                </a:solidFill>
              </a:rPr>
              <a:pPr>
                <a:defRPr/>
              </a:pPr>
              <a:t>‹#›</a:t>
            </a:fld>
            <a:endParaRPr lang="en-US">
              <a:solidFill>
                <a:srgbClr val="0F3F85"/>
              </a:solidFill>
            </a:endParaRPr>
          </a:p>
        </p:txBody>
      </p:sp>
      <p:sp>
        <p:nvSpPr>
          <p:cNvPr id="10" name="Date Placeholder 4"/>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22995873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3"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4"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5"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6"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7172"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7"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8" name="Slide Number Placeholder 2"/>
          <p:cNvSpPr>
            <a:spLocks noGrp="1"/>
          </p:cNvSpPr>
          <p:nvPr>
            <p:ph type="sldNum" sz="quarter" idx="10"/>
          </p:nvPr>
        </p:nvSpPr>
        <p:spPr/>
        <p:txBody>
          <a:bodyPr/>
          <a:lstStyle>
            <a:lvl1pPr>
              <a:defRPr/>
            </a:lvl1pPr>
          </a:lstStyle>
          <a:p>
            <a:pPr>
              <a:defRPr/>
            </a:pPr>
            <a:fld id="{EBC11A28-5974-44DE-BB1F-5BF064DCF7DE}" type="slidenum">
              <a:rPr lang="en-US">
                <a:solidFill>
                  <a:srgbClr val="0F3F85"/>
                </a:solidFill>
              </a:rPr>
              <a:pPr>
                <a:defRPr/>
              </a:pPr>
              <a:t>‹#›</a:t>
            </a:fld>
            <a:endParaRPr lang="en-US">
              <a:solidFill>
                <a:srgbClr val="0F3F85"/>
              </a:solidFill>
            </a:endParaRPr>
          </a:p>
        </p:txBody>
      </p:sp>
      <p:sp>
        <p:nvSpPr>
          <p:cNvPr id="9" name="Date Placeholder 3"/>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937109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5"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7"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8"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9"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8196"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1" name="Slide Number Placeholder 5"/>
          <p:cNvSpPr>
            <a:spLocks noGrp="1"/>
          </p:cNvSpPr>
          <p:nvPr>
            <p:ph type="sldNum" sz="quarter" idx="10"/>
          </p:nvPr>
        </p:nvSpPr>
        <p:spPr/>
        <p:txBody>
          <a:bodyPr/>
          <a:lstStyle>
            <a:lvl1pPr>
              <a:defRPr/>
            </a:lvl1pPr>
          </a:lstStyle>
          <a:p>
            <a:pPr>
              <a:defRPr/>
            </a:pPr>
            <a:fld id="{5D069C1B-6983-44C3-B5A7-BDD0CF4F1BA7}" type="slidenum">
              <a:rPr lang="en-US">
                <a:solidFill>
                  <a:srgbClr val="0F3F85"/>
                </a:solidFill>
              </a:rPr>
              <a:pPr>
                <a:defRPr/>
              </a:pPr>
              <a:t>‹#›</a:t>
            </a:fld>
            <a:endParaRPr lang="en-US">
              <a:solidFill>
                <a:srgbClr val="0F3F85"/>
              </a:solidFill>
            </a:endParaRPr>
          </a:p>
        </p:txBody>
      </p:sp>
      <p:sp>
        <p:nvSpPr>
          <p:cNvPr id="12" name="Date Placeholder 6"/>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789714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5"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6"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7"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8"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graphicFrame>
        <p:nvGraphicFramePr>
          <p:cNvPr id="9"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9220" name="Image" r:id="rId3" imgW="2526984" imgH="2476190" progId="Photoshop.Image.7">
                  <p:embed/>
                </p:oleObj>
              </mc:Choice>
              <mc:Fallback>
                <p:oleObj name="Image" r:id="rId3" imgW="2526984" imgH="2476190"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smtClean="0"/>
              <a:t>Click icon to add picture</a:t>
            </a:r>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11" name="Slide Number Placeholder 5"/>
          <p:cNvSpPr>
            <a:spLocks noGrp="1"/>
          </p:cNvSpPr>
          <p:nvPr>
            <p:ph type="sldNum" sz="quarter" idx="10"/>
          </p:nvPr>
        </p:nvSpPr>
        <p:spPr/>
        <p:txBody>
          <a:bodyPr/>
          <a:lstStyle>
            <a:lvl1pPr>
              <a:defRPr/>
            </a:lvl1pPr>
          </a:lstStyle>
          <a:p>
            <a:pPr>
              <a:defRPr/>
            </a:pPr>
            <a:fld id="{AAC0A5DC-1AB7-4346-A191-20A9BE95E424}" type="slidenum">
              <a:rPr lang="en-US">
                <a:solidFill>
                  <a:srgbClr val="0F3F85"/>
                </a:solidFill>
              </a:rPr>
              <a:pPr>
                <a:defRPr/>
              </a:pPr>
              <a:t>‹#›</a:t>
            </a:fld>
            <a:endParaRPr lang="en-US">
              <a:solidFill>
                <a:srgbClr val="0F3F85"/>
              </a:solidFill>
            </a:endParaRPr>
          </a:p>
        </p:txBody>
      </p:sp>
      <p:sp>
        <p:nvSpPr>
          <p:cNvPr id="12" name="Date Placeholder 6"/>
          <p:cNvSpPr>
            <a:spLocks noGrp="1"/>
          </p:cNvSpPr>
          <p:nvPr>
            <p:ph type="dt" sz="half" idx="11"/>
          </p:nvPr>
        </p:nvSpPr>
        <p:spPr/>
        <p:txBody>
          <a:bodyPr/>
          <a:lstStyle>
            <a:lvl1pPr>
              <a:defRPr/>
            </a:lvl1pPr>
          </a:lstStyle>
          <a:p>
            <a:pPr>
              <a:defRPr/>
            </a:pPr>
            <a:endParaRPr lang="en-US">
              <a:solidFill>
                <a:srgbClr val="FFFFFF"/>
              </a:solidFill>
            </a:endParaRPr>
          </a:p>
        </p:txBody>
      </p:sp>
    </p:spTree>
    <p:extLst>
      <p:ext uri="{BB962C8B-B14F-4D97-AF65-F5344CB8AC3E}">
        <p14:creationId xmlns:p14="http://schemas.microsoft.com/office/powerpoint/2010/main" val="1240608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2.png"/><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82"/>
          <p:cNvSpPr>
            <a:spLocks noChangeArrowheads="1"/>
          </p:cNvSpPr>
          <p:nvPr/>
        </p:nvSpPr>
        <p:spPr bwMode="gray">
          <a:xfrm>
            <a:off x="1371600" y="0"/>
            <a:ext cx="7772400" cy="228600"/>
          </a:xfrm>
          <a:prstGeom prst="rect">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1027" name="Rectangle 75"/>
          <p:cNvSpPr>
            <a:spLocks noChangeArrowheads="1"/>
          </p:cNvSpPr>
          <p:nvPr/>
        </p:nvSpPr>
        <p:spPr bwMode="gray">
          <a:xfrm>
            <a:off x="0" y="1465263"/>
            <a:ext cx="9144000" cy="5392737"/>
          </a:xfrm>
          <a:prstGeom prst="rect">
            <a:avLst/>
          </a:prstGeom>
          <a:gradFill rotWithShape="1">
            <a:gsLst>
              <a:gs pos="0">
                <a:srgbClr val="EEEEEE"/>
              </a:gs>
              <a:gs pos="100000">
                <a:srgbClr val="DDDDDD">
                  <a:alpha val="64000"/>
                </a:srgbClr>
              </a:gs>
            </a:gsLst>
            <a:lin ang="27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1028" name="Rectangle 3"/>
          <p:cNvSpPr>
            <a:spLocks noGrp="1" noChangeArrowheads="1"/>
          </p:cNvSpPr>
          <p:nvPr>
            <p:ph type="body" idx="1"/>
          </p:nvPr>
        </p:nvSpPr>
        <p:spPr bwMode="gray">
          <a:xfrm>
            <a:off x="1611313" y="1535113"/>
            <a:ext cx="7151687"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9" name="Rectangle 5"/>
          <p:cNvSpPr>
            <a:spLocks noGrp="1" noChangeArrowheads="1"/>
          </p:cNvSpPr>
          <p:nvPr>
            <p:ph type="ftr" sz="quarter" idx="3"/>
          </p:nvPr>
        </p:nvSpPr>
        <p:spPr bwMode="gray">
          <a:xfrm>
            <a:off x="6732588" y="6515100"/>
            <a:ext cx="2259012"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marR="0" indent="0" algn="r" defTabSz="914400" rtl="0" eaLnBrk="1" fontAlgn="base" latinLnBrk="0" hangingPunct="1">
              <a:lnSpc>
                <a:spcPct val="100000"/>
              </a:lnSpc>
              <a:spcBef>
                <a:spcPct val="0"/>
              </a:spcBef>
              <a:spcAft>
                <a:spcPct val="0"/>
              </a:spcAft>
              <a:buClrTx/>
              <a:buSzTx/>
              <a:buFontTx/>
              <a:buNone/>
              <a:tabLst/>
              <a:defRPr sz="1400"/>
            </a:lvl1pPr>
          </a:lstStyle>
          <a:p>
            <a:pPr>
              <a:defRPr/>
            </a:pPr>
            <a:r>
              <a:rPr lang="en-US">
                <a:solidFill>
                  <a:srgbClr val="0F3F85"/>
                </a:solidFill>
              </a:rPr>
              <a:t>http://blogcongdong.com</a:t>
            </a:r>
          </a:p>
          <a:p>
            <a:pPr>
              <a:defRPr/>
            </a:pPr>
            <a:endParaRPr lang="en-US">
              <a:solidFill>
                <a:srgbClr val="0F3F85"/>
              </a:solidFill>
            </a:endParaRPr>
          </a:p>
        </p:txBody>
      </p:sp>
      <p:sp>
        <p:nvSpPr>
          <p:cNvPr id="1030" name="Rectangle 6"/>
          <p:cNvSpPr>
            <a:spLocks noGrp="1" noChangeArrowheads="1"/>
          </p:cNvSpPr>
          <p:nvPr>
            <p:ph type="sldNum" sz="quarter" idx="4"/>
          </p:nvPr>
        </p:nvSpPr>
        <p:spPr bwMode="gray">
          <a:xfrm>
            <a:off x="4191000" y="6494463"/>
            <a:ext cx="8382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pPr fontAlgn="base">
              <a:spcBef>
                <a:spcPct val="0"/>
              </a:spcBef>
              <a:spcAft>
                <a:spcPct val="0"/>
              </a:spcAft>
              <a:defRPr/>
            </a:pPr>
            <a:fld id="{B8A9D6C7-6F1C-47A9-BBA2-E1F0405024AA}" type="slidenum">
              <a:rPr lang="en-US">
                <a:solidFill>
                  <a:srgbClr val="0F3F85"/>
                </a:solidFill>
              </a:rPr>
              <a:pPr fontAlgn="base">
                <a:spcBef>
                  <a:spcPct val="0"/>
                </a:spcBef>
                <a:spcAft>
                  <a:spcPct val="0"/>
                </a:spcAft>
                <a:defRPr/>
              </a:pPr>
              <a:t>‹#›</a:t>
            </a:fld>
            <a:endParaRPr lang="en-US">
              <a:solidFill>
                <a:srgbClr val="0F3F85"/>
              </a:solidFill>
            </a:endParaRPr>
          </a:p>
        </p:txBody>
      </p:sp>
      <p:sp>
        <p:nvSpPr>
          <p:cNvPr id="1031" name="Rectangle 2"/>
          <p:cNvSpPr>
            <a:spLocks noGrp="1" noChangeArrowheads="1"/>
          </p:cNvSpPr>
          <p:nvPr>
            <p:ph type="title"/>
          </p:nvPr>
        </p:nvSpPr>
        <p:spPr bwMode="gray">
          <a:xfrm>
            <a:off x="1600200" y="427038"/>
            <a:ext cx="6688138"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en-US" smtClean="0"/>
              <a:t>Click to edit Master title style</a:t>
            </a:r>
          </a:p>
        </p:txBody>
      </p:sp>
      <p:sp>
        <p:nvSpPr>
          <p:cNvPr id="1032" name="Text Box 67"/>
          <p:cNvSpPr txBox="1">
            <a:spLocks noChangeArrowheads="1"/>
          </p:cNvSpPr>
          <p:nvPr/>
        </p:nvSpPr>
        <p:spPr bwMode="gray">
          <a:xfrm>
            <a:off x="173038" y="33338"/>
            <a:ext cx="1219200" cy="396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r>
              <a:rPr lang="en-US" sz="2000" b="1" i="1" smtClean="0">
                <a:solidFill>
                  <a:srgbClr val="FFFFFF"/>
                </a:solidFill>
              </a:rPr>
              <a:t>LOGO</a:t>
            </a:r>
          </a:p>
        </p:txBody>
      </p:sp>
      <p:sp>
        <p:nvSpPr>
          <p:cNvPr id="1033" name="Rectangle 73" descr="Dark horizontal"/>
          <p:cNvSpPr>
            <a:spLocks noChangeArrowheads="1"/>
          </p:cNvSpPr>
          <p:nvPr/>
        </p:nvSpPr>
        <p:spPr bwMode="gray">
          <a:xfrm>
            <a:off x="0" y="1439863"/>
            <a:ext cx="1423988" cy="5445125"/>
          </a:xfrm>
          <a:prstGeom prst="rect">
            <a:avLst/>
          </a:prstGeom>
          <a:pattFill prst="dkHorz">
            <a:fgClr>
              <a:schemeClr val="accent1"/>
            </a:fgClr>
            <a:bgClr>
              <a:schemeClr val="tx2"/>
            </a:bgClr>
          </a:patt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sp>
        <p:nvSpPr>
          <p:cNvPr id="2" name="Rectangle 4"/>
          <p:cNvSpPr>
            <a:spLocks noGrp="1" noChangeArrowheads="1"/>
          </p:cNvSpPr>
          <p:nvPr>
            <p:ph type="dt" sz="half" idx="2"/>
          </p:nvPr>
        </p:nvSpPr>
        <p:spPr bwMode="gray">
          <a:xfrm>
            <a:off x="293688" y="6494463"/>
            <a:ext cx="19050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solidFill>
                  <a:schemeClr val="bg1"/>
                </a:solidFill>
              </a:defRPr>
            </a:lvl1pPr>
          </a:lstStyle>
          <a:p>
            <a:pPr fontAlgn="base">
              <a:spcBef>
                <a:spcPct val="0"/>
              </a:spcBef>
              <a:spcAft>
                <a:spcPct val="0"/>
              </a:spcAft>
              <a:defRPr/>
            </a:pPr>
            <a:endParaRPr lang="en-US">
              <a:solidFill>
                <a:srgbClr val="FFFFFF"/>
              </a:solidFill>
            </a:endParaRPr>
          </a:p>
        </p:txBody>
      </p:sp>
      <p:graphicFrame>
        <p:nvGraphicFramePr>
          <p:cNvPr id="1035" name="Object 81"/>
          <p:cNvGraphicFramePr>
            <a:graphicFrameLocks noChangeAspect="1"/>
          </p:cNvGraphicFramePr>
          <p:nvPr/>
        </p:nvGraphicFramePr>
        <p:xfrm>
          <a:off x="0" y="179388"/>
          <a:ext cx="1420813" cy="1292225"/>
        </p:xfrm>
        <a:graphic>
          <a:graphicData uri="http://schemas.openxmlformats.org/presentationml/2006/ole">
            <mc:AlternateContent xmlns:mc="http://schemas.openxmlformats.org/markup-compatibility/2006">
              <mc:Choice xmlns:v="urn:schemas-microsoft-com:vml" Requires="v">
                <p:oleObj spid="_x0000_s1028" name="Image" r:id="rId15" imgW="2526984" imgH="2476190" progId="Photoshop.Image.7">
                  <p:embed/>
                </p:oleObj>
              </mc:Choice>
              <mc:Fallback>
                <p:oleObj name="Image" r:id="rId15" imgW="2526984" imgH="2476190" progId="Photoshop.Image.7">
                  <p:embed/>
                  <p:pic>
                    <p:nvPicPr>
                      <p:cNvPr id="0" name=""/>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0" y="179388"/>
                        <a:ext cx="1420813" cy="1292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036" name="Rectangle 72"/>
          <p:cNvSpPr>
            <a:spLocks noChangeArrowheads="1"/>
          </p:cNvSpPr>
          <p:nvPr/>
        </p:nvSpPr>
        <p:spPr bwMode="gray">
          <a:xfrm>
            <a:off x="9525" y="0"/>
            <a:ext cx="1412875" cy="228600"/>
          </a:xfrm>
          <a:prstGeom prst="rect">
            <a:avLst/>
          </a:prstGeom>
          <a:solidFill>
            <a:schemeClr val="accent2"/>
          </a:solidFill>
          <a:ln>
            <a:noFill/>
          </a:ln>
          <a:effectLst/>
          <a:extLst>
            <a:ext uri="{91240B29-F687-4F45-9708-019B960494DF}">
              <a14:hiddenLine xmlns:a14="http://schemas.microsoft.com/office/drawing/2010/main" w="9525">
                <a:solidFill>
                  <a:schemeClr val="accent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fontAlgn="base">
              <a:spcBef>
                <a:spcPct val="0"/>
              </a:spcBef>
              <a:spcAft>
                <a:spcPct val="0"/>
              </a:spcAft>
              <a:defRPr/>
            </a:pPr>
            <a:endParaRPr lang="en-US" smtClean="0">
              <a:solidFill>
                <a:srgbClr val="0F3F85"/>
              </a:solidFill>
            </a:endParaRPr>
          </a:p>
        </p:txBody>
      </p:sp>
      <p:pic>
        <p:nvPicPr>
          <p:cNvPr id="1037" name="Picture 2"/>
          <p:cNvPicPr>
            <a:picLocks noChangeAspect="1"/>
          </p:cNvPicPr>
          <p:nvPr userDrawn="1"/>
        </p:nvPicPr>
        <p:blipFill>
          <a:blip r:embed="rId17">
            <a:extLst>
              <a:ext uri="{28A0092B-C50C-407E-A947-70E740481C1C}">
                <a14:useLocalDpi xmlns:a14="http://schemas.microsoft.com/office/drawing/2010/main" val="0"/>
              </a:ext>
            </a:extLst>
          </a:blip>
          <a:srcRect/>
          <a:stretch>
            <a:fillRect/>
          </a:stretch>
        </p:blipFill>
        <p:spPr bwMode="auto">
          <a:xfrm>
            <a:off x="4495800" y="3352800"/>
            <a:ext cx="152400" cy="152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32620192"/>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Lst>
  <p:timing>
    <p:tnLst>
      <p:par>
        <p:cTn id="1" dur="indefinite" restart="never" nodeType="tmRoot"/>
      </p:par>
    </p:tnLst>
  </p:timing>
  <p:hf sldNum="0" hdr="0" dt="0"/>
  <p:txStyles>
    <p:titleStyle>
      <a:lvl1pPr algn="l" rtl="0" eaLnBrk="0" fontAlgn="base" hangingPunct="0">
        <a:spcBef>
          <a:spcPct val="0"/>
        </a:spcBef>
        <a:spcAft>
          <a:spcPct val="0"/>
        </a:spcAft>
        <a:defRPr sz="3200" b="1" kern="1200">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Arial" panose="020B0604020202020204" pitchFamily="34" charset="0"/>
        </a:defRPr>
      </a:lvl2pPr>
      <a:lvl3pPr algn="l" rtl="0" eaLnBrk="0" fontAlgn="base" hangingPunct="0">
        <a:spcBef>
          <a:spcPct val="0"/>
        </a:spcBef>
        <a:spcAft>
          <a:spcPct val="0"/>
        </a:spcAft>
        <a:defRPr sz="3200" b="1">
          <a:solidFill>
            <a:schemeClr val="tx1"/>
          </a:solidFill>
          <a:latin typeface="Arial" panose="020B0604020202020204" pitchFamily="34" charset="0"/>
        </a:defRPr>
      </a:lvl3pPr>
      <a:lvl4pPr algn="l" rtl="0" eaLnBrk="0" fontAlgn="base" hangingPunct="0">
        <a:spcBef>
          <a:spcPct val="0"/>
        </a:spcBef>
        <a:spcAft>
          <a:spcPct val="0"/>
        </a:spcAft>
        <a:defRPr sz="3200" b="1">
          <a:solidFill>
            <a:schemeClr val="tx1"/>
          </a:solidFill>
          <a:latin typeface="Arial" panose="020B0604020202020204" pitchFamily="34" charset="0"/>
        </a:defRPr>
      </a:lvl4pPr>
      <a:lvl5pPr algn="l" rtl="0" eaLnBrk="0" fontAlgn="base" hangingPunct="0">
        <a:spcBef>
          <a:spcPct val="0"/>
        </a:spcBef>
        <a:spcAft>
          <a:spcPct val="0"/>
        </a:spcAft>
        <a:defRPr sz="3200" b="1">
          <a:solidFill>
            <a:schemeClr val="tx1"/>
          </a:solidFill>
          <a:latin typeface="Arial" panose="020B0604020202020204" pitchFamily="34" charset="0"/>
        </a:defRPr>
      </a:lvl5pPr>
      <a:lvl6pPr marL="457200" algn="l" rtl="0" eaLnBrk="1" fontAlgn="base" hangingPunct="1">
        <a:spcBef>
          <a:spcPct val="0"/>
        </a:spcBef>
        <a:spcAft>
          <a:spcPct val="0"/>
        </a:spcAft>
        <a:defRPr sz="3200" b="1">
          <a:solidFill>
            <a:schemeClr val="tx1"/>
          </a:solidFill>
          <a:latin typeface="Arial" panose="020B0604020202020204" pitchFamily="34" charset="0"/>
        </a:defRPr>
      </a:lvl6pPr>
      <a:lvl7pPr marL="914400" algn="l" rtl="0" eaLnBrk="1" fontAlgn="base" hangingPunct="1">
        <a:spcBef>
          <a:spcPct val="0"/>
        </a:spcBef>
        <a:spcAft>
          <a:spcPct val="0"/>
        </a:spcAft>
        <a:defRPr sz="3200" b="1">
          <a:solidFill>
            <a:schemeClr val="tx1"/>
          </a:solidFill>
          <a:latin typeface="Arial" panose="020B0604020202020204" pitchFamily="34" charset="0"/>
        </a:defRPr>
      </a:lvl7pPr>
      <a:lvl8pPr marL="1371600" algn="l" rtl="0" eaLnBrk="1" fontAlgn="base" hangingPunct="1">
        <a:spcBef>
          <a:spcPct val="0"/>
        </a:spcBef>
        <a:spcAft>
          <a:spcPct val="0"/>
        </a:spcAft>
        <a:defRPr sz="3200" b="1">
          <a:solidFill>
            <a:schemeClr val="tx1"/>
          </a:solidFill>
          <a:latin typeface="Arial" panose="020B0604020202020204" pitchFamily="34" charset="0"/>
        </a:defRPr>
      </a:lvl8pPr>
      <a:lvl9pPr marL="1828800" algn="l" rtl="0" eaLnBrk="1" fontAlgn="base" hangingPunct="1">
        <a:spcBef>
          <a:spcPct val="0"/>
        </a:spcBef>
        <a:spcAft>
          <a:spcPct val="0"/>
        </a:spcAft>
        <a:defRPr sz="3200" b="1">
          <a:solidFill>
            <a:schemeClr val="tx1"/>
          </a:solidFill>
          <a:latin typeface="Arial" panose="020B0604020202020204" pitchFamily="34" charset="0"/>
        </a:defRPr>
      </a:lvl9pPr>
    </p:titleStyle>
    <p:bodyStyle>
      <a:lvl1pPr marL="342900" indent="-342900" algn="l" rtl="0" eaLnBrk="0" fontAlgn="base" hangingPunct="0">
        <a:spcBef>
          <a:spcPct val="20000"/>
        </a:spcBef>
        <a:spcAft>
          <a:spcPct val="0"/>
        </a:spcAft>
        <a:buClr>
          <a:schemeClr val="tx1"/>
        </a:buClr>
        <a:buFont typeface="Wingdings" panose="05000000000000000000" pitchFamily="2" charset="2"/>
        <a:buChar char="v"/>
        <a:defRPr sz="28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6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p:cNvSpPr>
            <a:spLocks noGrp="1" noChangeArrowheads="1"/>
          </p:cNvSpPr>
          <p:nvPr>
            <p:ph type="ctrTitle"/>
          </p:nvPr>
        </p:nvSpPr>
        <p:spPr>
          <a:xfrm>
            <a:off x="698500" y="692696"/>
            <a:ext cx="7924800" cy="682625"/>
          </a:xfrm>
        </p:spPr>
        <p:txBody>
          <a:bodyPr/>
          <a:lstStyle/>
          <a:p>
            <a:pPr eaLnBrk="1" hangingPunct="1"/>
            <a:r>
              <a:rPr lang="en-US" altLang="en-US" b="1" dirty="0" smtClean="0">
                <a:latin typeface="Times New Roman" panose="02020603050405020304" pitchFamily="18" charset="0"/>
                <a:cs typeface="Times New Roman" panose="02020603050405020304" pitchFamily="18" charset="0"/>
              </a:rPr>
              <a:t>Phát triển ứng dụng IoTs</a:t>
            </a:r>
          </a:p>
        </p:txBody>
      </p:sp>
      <p:sp>
        <p:nvSpPr>
          <p:cNvPr id="2" name="Subtitle 1"/>
          <p:cNvSpPr>
            <a:spLocks noGrp="1"/>
          </p:cNvSpPr>
          <p:nvPr>
            <p:ph type="subTitle" idx="4294967295"/>
          </p:nvPr>
        </p:nvSpPr>
        <p:spPr>
          <a:xfrm>
            <a:off x="2046550" y="5805264"/>
            <a:ext cx="5228700" cy="582960"/>
          </a:xfrm>
        </p:spPr>
        <p:txBody>
          <a:bodyPr/>
          <a:lstStyle/>
          <a:p>
            <a:pPr marL="0" indent="0">
              <a:buNone/>
            </a:pPr>
            <a:r>
              <a:rPr lang="en-US" sz="2400" dirty="0" smtClean="0">
                <a:solidFill>
                  <a:schemeClr val="tx1"/>
                </a:solidFill>
                <a:latin typeface="Times New Roman" panose="02020603050405020304" pitchFamily="18" charset="0"/>
                <a:cs typeface="Times New Roman" panose="02020603050405020304" pitchFamily="18" charset="0"/>
              </a:rPr>
              <a:t>GVHD: </a:t>
            </a:r>
            <a:r>
              <a:rPr lang="vi-VN" sz="2400" dirty="0">
                <a:solidFill>
                  <a:schemeClr val="tx1"/>
                </a:solidFill>
                <a:latin typeface="Times New Roman" panose="02020603050405020304" pitchFamily="18" charset="0"/>
                <a:cs typeface="Times New Roman" panose="02020603050405020304" pitchFamily="18" charset="0"/>
              </a:rPr>
              <a:t>Nguyễn Trần Hữu Nguyên</a:t>
            </a:r>
            <a:endParaRPr lang="en-US" sz="2400" dirty="0">
              <a:solidFill>
                <a:schemeClr val="tx1"/>
              </a:solidFill>
              <a:latin typeface="Times New Roman" panose="02020603050405020304" pitchFamily="18" charset="0"/>
              <a:cs typeface="Times New Roman" panose="02020603050405020304" pitchFamily="18" charset="0"/>
            </a:endParaRPr>
          </a:p>
        </p:txBody>
      </p:sp>
      <p:sp>
        <p:nvSpPr>
          <p:cNvPr id="6" name="Subtitle 1"/>
          <p:cNvSpPr txBox="1">
            <a:spLocks/>
          </p:cNvSpPr>
          <p:nvPr/>
        </p:nvSpPr>
        <p:spPr bwMode="gray">
          <a:xfrm>
            <a:off x="520440" y="4869160"/>
            <a:ext cx="8280920" cy="582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ctr" rtl="0" eaLnBrk="0" fontAlgn="base" hangingPunct="0">
              <a:spcBef>
                <a:spcPct val="20000"/>
              </a:spcBef>
              <a:spcAft>
                <a:spcPct val="0"/>
              </a:spcAft>
              <a:buClr>
                <a:schemeClr val="tx1"/>
              </a:buClr>
              <a:buFont typeface="Wingdings" panose="05000000000000000000" pitchFamily="2" charset="2"/>
              <a:buNone/>
              <a:defRPr sz="1800" kern="1200">
                <a:solidFill>
                  <a:schemeClr val="tx2"/>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anose="05000000000000000000" pitchFamily="2" charset="2"/>
              <a:buChar char="§"/>
              <a:defRPr sz="2600" kern="1200">
                <a:solidFill>
                  <a:schemeClr val="tx2"/>
                </a:solidFill>
                <a:latin typeface="+mn-lt"/>
                <a:ea typeface="+mn-ea"/>
                <a:cs typeface="+mn-cs"/>
              </a:defRPr>
            </a:lvl2pPr>
            <a:lvl3pPr marL="1143000" indent="-228600" algn="l" rtl="0" eaLnBrk="0" fontAlgn="base" hangingPunct="0">
              <a:spcBef>
                <a:spcPct val="20000"/>
              </a:spcBef>
              <a:spcAft>
                <a:spcPct val="0"/>
              </a:spcAft>
              <a:buClr>
                <a:schemeClr val="tx1"/>
              </a:buClr>
              <a:buChar char="•"/>
              <a:defRPr sz="2400" kern="1200">
                <a:solidFill>
                  <a:schemeClr val="tx2"/>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2"/>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F3F85"/>
              </a:buClr>
            </a:pPr>
            <a:r>
              <a:rPr lang="en-US" sz="5400" b="1" dirty="0" smtClean="0">
                <a:solidFill>
                  <a:schemeClr val="tx1"/>
                </a:solidFill>
                <a:latin typeface="Times New Roman" panose="02020603050405020304" pitchFamily="18" charset="0"/>
                <a:cs typeface="Times New Roman" panose="02020603050405020304" pitchFamily="18" charset="0"/>
              </a:rPr>
              <a:t>Đề tài: Xe hành trình</a:t>
            </a:r>
            <a:endParaRPr lang="en-US" sz="5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6261380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Hamachi</a:t>
            </a:r>
            <a:endParaRPr lang="en-US" dirty="0"/>
          </a:p>
        </p:txBody>
      </p:sp>
      <p:sp>
        <p:nvSpPr>
          <p:cNvPr id="3" name="Content Placeholder 2"/>
          <p:cNvSpPr>
            <a:spLocks noGrp="1"/>
          </p:cNvSpPr>
          <p:nvPr>
            <p:ph idx="1"/>
          </p:nvPr>
        </p:nvSpPr>
        <p:spPr/>
        <p:txBody>
          <a:bodyPr/>
          <a:lstStyle/>
          <a:p>
            <a:pPr marL="0" indent="0">
              <a:buNone/>
            </a:pPr>
            <a:r>
              <a:rPr lang="en-US" sz="2000" dirty="0"/>
              <a:t>Hamachi là một hệ thống mạng riêng ảo (VPN - Virtual Private Network) sử dụng giao thức UDP với “kiến trúc bảo mật mở”. </a:t>
            </a:r>
          </a:p>
        </p:txBody>
      </p:sp>
      <p:pic>
        <p:nvPicPr>
          <p:cNvPr id="17410" name="Picture 2" descr="Káº¿t quáº£ hÃ¬nh áº£nh cho hamachi - táº¡o máº¡ng lan áº£o qua intern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8538" y="2706688"/>
            <a:ext cx="6019800"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702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Hamachi</a:t>
            </a:r>
            <a:endParaRPr lang="en-US" dirty="0"/>
          </a:p>
        </p:txBody>
      </p:sp>
      <p:sp>
        <p:nvSpPr>
          <p:cNvPr id="3" name="Content Placeholder 2"/>
          <p:cNvSpPr>
            <a:spLocks noGrp="1"/>
          </p:cNvSpPr>
          <p:nvPr>
            <p:ph idx="1"/>
          </p:nvPr>
        </p:nvSpPr>
        <p:spPr/>
        <p:txBody>
          <a:bodyPr/>
          <a:lstStyle/>
          <a:p>
            <a:pPr marL="0" indent="0">
              <a:buNone/>
            </a:pPr>
            <a:r>
              <a:rPr lang="en-US" sz="2000" dirty="0"/>
              <a:t>Hamachi là một hệ thống mạng riêng ảo (VPN - Virtual Private Network) sử dụng giao thức UDP với “kiến trúc bảo mật mở”. </a:t>
            </a:r>
          </a:p>
        </p:txBody>
      </p:sp>
      <p:pic>
        <p:nvPicPr>
          <p:cNvPr id="17410" name="Picture 2" descr="Káº¿t quáº£ hÃ¬nh áº£nh cho hamachi - táº¡o máº¡ng lan áº£o qua internet"/>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68538" y="2706688"/>
            <a:ext cx="6019800" cy="370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0879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Video Streaming</a:t>
            </a:r>
            <a:endParaRPr lang="en-US" dirty="0"/>
          </a:p>
        </p:txBody>
      </p:sp>
      <p:sp>
        <p:nvSpPr>
          <p:cNvPr id="3" name="Content Placeholder 2"/>
          <p:cNvSpPr>
            <a:spLocks noGrp="1"/>
          </p:cNvSpPr>
          <p:nvPr>
            <p:ph idx="1"/>
          </p:nvPr>
        </p:nvSpPr>
        <p:spPr/>
        <p:txBody>
          <a:bodyPr/>
          <a:lstStyle/>
          <a:p>
            <a:pPr marL="0" indent="0">
              <a:buNone/>
            </a:pPr>
            <a:r>
              <a:rPr lang="vi-VN" sz="2000" dirty="0"/>
              <a:t>Streaming video sử dụng cách thức phát lại các đoạn video được lưu trữ trên các máy tính trên mạng tới người dùng đầu cuối muốn xem đoạn video mà không cần tải đoạn video đó về trên máy tính. </a:t>
            </a:r>
            <a:endParaRPr lang="en-US" sz="2000" dirty="0" smtClean="0"/>
          </a:p>
          <a:p>
            <a:pPr marL="0" indent="0">
              <a:buNone/>
            </a:pPr>
            <a:r>
              <a:rPr lang="vi-VN" sz="2000" dirty="0" smtClean="0"/>
              <a:t>Về </a:t>
            </a:r>
            <a:r>
              <a:rPr lang="vi-VN" sz="2000" dirty="0"/>
              <a:t>bản chất, streaming video là quá trình chia nhỏ file video thành các frame, rồi lần lượt gửi từng frame tới một bộ đệm trên máy tính của người xem và hiển thị nội dung frame đó</a:t>
            </a:r>
            <a:endParaRPr lang="en-US" sz="2000" dirty="0"/>
          </a:p>
        </p:txBody>
      </p:sp>
      <p:pic>
        <p:nvPicPr>
          <p:cNvPr id="13314" name="Picture 2" descr="Image result for video stream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82593" y="3876541"/>
            <a:ext cx="5442106" cy="2797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8657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6" name="WordArt 3"/>
          <p:cNvSpPr>
            <a:spLocks noChangeArrowheads="1" noChangeShapeType="1" noTextEdit="1"/>
          </p:cNvSpPr>
          <p:nvPr/>
        </p:nvSpPr>
        <p:spPr bwMode="gray">
          <a:xfrm>
            <a:off x="2362200" y="4953000"/>
            <a:ext cx="4648200" cy="609600"/>
          </a:xfrm>
          <a:prstGeom prst="rect">
            <a:avLst/>
          </a:prstGeom>
        </p:spPr>
        <p:txBody>
          <a:bodyPr wrap="none" fromWordArt="1">
            <a:prstTxWarp prst="textDeflate">
              <a:avLst>
                <a:gd name="adj" fmla="val 0"/>
              </a:avLst>
            </a:prstTxWarp>
          </a:bodyPr>
          <a:lstStyle/>
          <a:p>
            <a:pPr algn="ctr"/>
            <a:r>
              <a:rPr lang="en-US" sz="5400" b="1" kern="10">
                <a:ln w="28575">
                  <a:solidFill>
                    <a:schemeClr val="bg1"/>
                  </a:solidFill>
                  <a:round/>
                  <a:headEnd/>
                  <a:tailEnd/>
                </a:ln>
                <a:gradFill rotWithShape="1">
                  <a:gsLst>
                    <a:gs pos="0">
                      <a:schemeClr val="tx1"/>
                    </a:gs>
                    <a:gs pos="100000">
                      <a:schemeClr val="hlink"/>
                    </a:gs>
                  </a:gsLst>
                  <a:lin ang="5400000" scaled="1"/>
                </a:gradFill>
                <a:effectLst>
                  <a:outerShdw dist="71842" dir="2700000" algn="ctr" rotWithShape="0">
                    <a:schemeClr val="bg2">
                      <a:alpha val="50000"/>
                    </a:schemeClr>
                  </a:outerShdw>
                </a:effectLst>
                <a:latin typeface="Verdana" panose="020B0604030504040204" pitchFamily="34" charset="0"/>
                <a:ea typeface="Verdana" panose="020B0604030504040204" pitchFamily="34" charset="0"/>
              </a:rPr>
              <a:t>Thank You !</a:t>
            </a:r>
          </a:p>
        </p:txBody>
      </p:sp>
    </p:spTree>
    <p:extLst>
      <p:ext uri="{BB962C8B-B14F-4D97-AF65-F5344CB8AC3E}">
        <p14:creationId xmlns:p14="http://schemas.microsoft.com/office/powerpoint/2010/main" val="42139256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p:txBody>
          <a:bodyPr/>
          <a:lstStyle/>
          <a:p>
            <a:pPr eaLnBrk="1" hangingPunct="1"/>
            <a:r>
              <a:rPr lang="en-US" altLang="en-US" dirty="0" smtClean="0"/>
              <a:t>Thành viên</a:t>
            </a:r>
            <a:endParaRPr lang="en-US" altLang="en-US" dirty="0" smtClean="0">
              <a:solidFill>
                <a:schemeClr val="accent1"/>
              </a:solidFill>
            </a:endParaRPr>
          </a:p>
        </p:txBody>
      </p:sp>
      <p:grpSp>
        <p:nvGrpSpPr>
          <p:cNvPr id="15364" name="Group 62"/>
          <p:cNvGrpSpPr>
            <a:grpSpLocks/>
          </p:cNvGrpSpPr>
          <p:nvPr/>
        </p:nvGrpSpPr>
        <p:grpSpPr bwMode="auto">
          <a:xfrm>
            <a:off x="2361640" y="1890713"/>
            <a:ext cx="5105400" cy="555625"/>
            <a:chOff x="1392" y="1344"/>
            <a:chExt cx="3216" cy="350"/>
          </a:xfrm>
        </p:grpSpPr>
        <p:sp>
          <p:nvSpPr>
            <p:cNvPr id="15380" name="Line 36"/>
            <p:cNvSpPr>
              <a:spLocks noChangeShapeType="1"/>
            </p:cNvSpPr>
            <p:nvPr/>
          </p:nvSpPr>
          <p:spPr bwMode="gray">
            <a:xfrm>
              <a:off x="1584" y="1694"/>
              <a:ext cx="3024"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a:solidFill>
                  <a:srgbClr val="0F3F85"/>
                </a:solidFill>
              </a:endParaRPr>
            </a:p>
          </p:txBody>
        </p:sp>
        <p:sp>
          <p:nvSpPr>
            <p:cNvPr id="40995" name="Rectangle 35"/>
            <p:cNvSpPr>
              <a:spLocks noChangeArrowheads="1"/>
            </p:cNvSpPr>
            <p:nvPr/>
          </p:nvSpPr>
          <p:spPr bwMode="gray">
            <a:xfrm rot="3419336">
              <a:off x="1405" y="1331"/>
              <a:ext cx="302" cy="328"/>
            </a:xfrm>
            <a:prstGeom prst="rect">
              <a:avLst/>
            </a:prstGeom>
            <a:gradFill rotWithShape="1">
              <a:gsLst>
                <a:gs pos="0">
                  <a:schemeClr val="accent1"/>
                </a:gs>
                <a:gs pos="100000">
                  <a:schemeClr val="accent1">
                    <a:gamma/>
                    <a:shade val="46275"/>
                    <a:invGamma/>
                  </a:schemeClr>
                </a:gs>
              </a:gsLst>
              <a:lin ang="5400000" scaled="1"/>
            </a:gradFill>
            <a:ln w="9525">
              <a:miter lim="800000"/>
              <a:headEnd/>
              <a:tailEnd/>
            </a:ln>
            <a:effectLst/>
            <a:scene3d>
              <a:camera prst="legacyPerspectiveFront">
                <a:rot lat="0" lon="1500000" rev="0"/>
              </a:camera>
              <a:lightRig rig="legacyFlat4" dir="b"/>
            </a:scene3d>
            <a:sp3d extrusionH="430200" prstMaterial="legacyMatte">
              <a:bevelT w="13500" h="13500" prst="angle"/>
              <a:bevelB w="13500" h="13500" prst="angle"/>
              <a:extrusionClr>
                <a:schemeClr val="accent1"/>
              </a:extrusionClr>
              <a:contourClr>
                <a:schemeClr val="accent1"/>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fontAlgn="base">
                <a:spcBef>
                  <a:spcPct val="0"/>
                </a:spcBef>
                <a:spcAft>
                  <a:spcPct val="0"/>
                </a:spcAft>
                <a:defRPr/>
              </a:pPr>
              <a:endParaRPr lang="en-US">
                <a:solidFill>
                  <a:srgbClr val="0F3F85"/>
                </a:solidFill>
              </a:endParaRPr>
            </a:p>
          </p:txBody>
        </p:sp>
        <p:sp>
          <p:nvSpPr>
            <p:cNvPr id="15383" name="Text Box 38"/>
            <p:cNvSpPr txBox="1">
              <a:spLocks noChangeArrowheads="1"/>
            </p:cNvSpPr>
            <p:nvPr/>
          </p:nvSpPr>
          <p:spPr bwMode="gray">
            <a:xfrm>
              <a:off x="1440" y="135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algn="ctr" eaLnBrk="0" fontAlgn="base" hangingPunct="0">
                <a:spcBef>
                  <a:spcPct val="0"/>
                </a:spcBef>
                <a:spcAft>
                  <a:spcPct val="0"/>
                </a:spcAft>
                <a:buClrTx/>
                <a:buFontTx/>
                <a:buNone/>
              </a:pPr>
              <a:r>
                <a:rPr lang="en-US" altLang="en-US" sz="2400" b="1">
                  <a:solidFill>
                    <a:srgbClr val="FFFFFF"/>
                  </a:solidFill>
                </a:rPr>
                <a:t>1</a:t>
              </a:r>
            </a:p>
          </p:txBody>
        </p:sp>
      </p:grpSp>
      <p:grpSp>
        <p:nvGrpSpPr>
          <p:cNvPr id="15365" name="Group 63"/>
          <p:cNvGrpSpPr>
            <a:grpSpLocks/>
          </p:cNvGrpSpPr>
          <p:nvPr/>
        </p:nvGrpSpPr>
        <p:grpSpPr bwMode="auto">
          <a:xfrm>
            <a:off x="2350466" y="2625771"/>
            <a:ext cx="5105400" cy="587375"/>
            <a:chOff x="1392" y="1934"/>
            <a:chExt cx="3216" cy="370"/>
          </a:xfrm>
        </p:grpSpPr>
        <p:sp>
          <p:nvSpPr>
            <p:cNvPr id="15376" name="Line 41"/>
            <p:cNvSpPr>
              <a:spLocks noChangeShapeType="1"/>
            </p:cNvSpPr>
            <p:nvPr/>
          </p:nvSpPr>
          <p:spPr bwMode="gray">
            <a:xfrm>
              <a:off x="1584" y="2304"/>
              <a:ext cx="3024"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a:solidFill>
                  <a:srgbClr val="0F3F85"/>
                </a:solidFill>
              </a:endParaRPr>
            </a:p>
          </p:txBody>
        </p:sp>
        <p:sp>
          <p:nvSpPr>
            <p:cNvPr id="15377" name="Rectangle 40"/>
            <p:cNvSpPr>
              <a:spLocks noChangeArrowheads="1"/>
            </p:cNvSpPr>
            <p:nvPr/>
          </p:nvSpPr>
          <p:spPr bwMode="gray">
            <a:xfrm rot="3419336">
              <a:off x="1405" y="1921"/>
              <a:ext cx="302" cy="328"/>
            </a:xfrm>
            <a:prstGeom prst="rect">
              <a:avLst/>
            </a:prstGeom>
            <a:solidFill>
              <a:schemeClr val="accent2"/>
            </a:solidFill>
            <a:ln w="9525">
              <a:miter lim="800000"/>
              <a:headEnd/>
              <a:tailEnd/>
            </a:ln>
            <a:effectLst/>
            <a:scene3d>
              <a:camera prst="legacyPerspectiveFront">
                <a:rot lat="0" lon="1500000" rev="0"/>
              </a:camera>
              <a:lightRig rig="legacyFlat4" dir="b"/>
            </a:scene3d>
            <a:sp3d extrusionH="430200" prstMaterial="legacyMatte">
              <a:bevelT w="13500" h="13500" prst="angle"/>
              <a:bevelB w="13500" h="13500" prst="angle"/>
              <a:extrusionClr>
                <a:schemeClr val="accent2"/>
              </a:extrusionClr>
              <a:contourClr>
                <a:schemeClr val="accent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fontAlgn="base">
                <a:spcBef>
                  <a:spcPct val="0"/>
                </a:spcBef>
                <a:spcAft>
                  <a:spcPct val="0"/>
                </a:spcAft>
                <a:buClrTx/>
                <a:buFontTx/>
                <a:buNone/>
              </a:pPr>
              <a:endParaRPr lang="en-US" altLang="en-US" sz="1800">
                <a:solidFill>
                  <a:srgbClr val="0F3F85"/>
                </a:solidFill>
              </a:endParaRPr>
            </a:p>
          </p:txBody>
        </p:sp>
        <p:sp>
          <p:nvSpPr>
            <p:cNvPr id="15379" name="Text Box 43"/>
            <p:cNvSpPr txBox="1">
              <a:spLocks noChangeArrowheads="1"/>
            </p:cNvSpPr>
            <p:nvPr/>
          </p:nvSpPr>
          <p:spPr bwMode="gray">
            <a:xfrm>
              <a:off x="1440" y="194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algn="ctr" eaLnBrk="0" fontAlgn="base" hangingPunct="0">
                <a:spcBef>
                  <a:spcPct val="0"/>
                </a:spcBef>
                <a:spcAft>
                  <a:spcPct val="0"/>
                </a:spcAft>
                <a:buClrTx/>
                <a:buFontTx/>
                <a:buNone/>
              </a:pPr>
              <a:r>
                <a:rPr lang="en-US" altLang="en-US" sz="2400" b="1">
                  <a:solidFill>
                    <a:srgbClr val="FFFFFF"/>
                  </a:solidFill>
                </a:rPr>
                <a:t>2</a:t>
              </a:r>
            </a:p>
          </p:txBody>
        </p:sp>
      </p:grpSp>
      <p:grpSp>
        <p:nvGrpSpPr>
          <p:cNvPr id="15366" name="Group 64"/>
          <p:cNvGrpSpPr>
            <a:grpSpLocks/>
          </p:cNvGrpSpPr>
          <p:nvPr/>
        </p:nvGrpSpPr>
        <p:grpSpPr bwMode="auto">
          <a:xfrm>
            <a:off x="2361640" y="3381398"/>
            <a:ext cx="5105400" cy="555625"/>
            <a:chOff x="1392" y="2584"/>
            <a:chExt cx="3216" cy="350"/>
          </a:xfrm>
        </p:grpSpPr>
        <p:sp>
          <p:nvSpPr>
            <p:cNvPr id="15372" name="Line 55"/>
            <p:cNvSpPr>
              <a:spLocks noChangeShapeType="1"/>
            </p:cNvSpPr>
            <p:nvPr/>
          </p:nvSpPr>
          <p:spPr bwMode="gray">
            <a:xfrm>
              <a:off x="1584" y="2934"/>
              <a:ext cx="3024"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a:solidFill>
                  <a:srgbClr val="0F3F85"/>
                </a:solidFill>
              </a:endParaRPr>
            </a:p>
          </p:txBody>
        </p:sp>
        <p:sp>
          <p:nvSpPr>
            <p:cNvPr id="41016" name="Rectangle 56"/>
            <p:cNvSpPr>
              <a:spLocks noChangeArrowheads="1"/>
            </p:cNvSpPr>
            <p:nvPr/>
          </p:nvSpPr>
          <p:spPr bwMode="gray">
            <a:xfrm rot="3419336">
              <a:off x="1405" y="2571"/>
              <a:ext cx="302" cy="328"/>
            </a:xfrm>
            <a:prstGeom prst="rect">
              <a:avLst/>
            </a:prstGeom>
            <a:gradFill rotWithShape="1">
              <a:gsLst>
                <a:gs pos="0">
                  <a:schemeClr val="accent1"/>
                </a:gs>
                <a:gs pos="100000">
                  <a:schemeClr val="accent1">
                    <a:gamma/>
                    <a:shade val="46275"/>
                    <a:invGamma/>
                  </a:schemeClr>
                </a:gs>
              </a:gsLst>
              <a:lin ang="5400000" scaled="1"/>
            </a:gradFill>
            <a:ln w="9525">
              <a:miter lim="800000"/>
              <a:headEnd/>
              <a:tailEnd/>
            </a:ln>
            <a:effectLst/>
            <a:scene3d>
              <a:camera prst="legacyPerspectiveFront">
                <a:rot lat="0" lon="1500000" rev="0"/>
              </a:camera>
              <a:lightRig rig="legacyFlat4" dir="b"/>
            </a:scene3d>
            <a:sp3d extrusionH="430200" prstMaterial="legacyMatte">
              <a:bevelT w="13500" h="13500" prst="angle"/>
              <a:bevelB w="13500" h="13500" prst="angle"/>
              <a:extrusionClr>
                <a:schemeClr val="accent1"/>
              </a:extrusionClr>
              <a:contourClr>
                <a:schemeClr val="accent1"/>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fontAlgn="base">
                <a:spcBef>
                  <a:spcPct val="0"/>
                </a:spcBef>
                <a:spcAft>
                  <a:spcPct val="0"/>
                </a:spcAft>
                <a:defRPr/>
              </a:pPr>
              <a:endParaRPr lang="en-US">
                <a:solidFill>
                  <a:srgbClr val="0F3F85"/>
                </a:solidFill>
              </a:endParaRPr>
            </a:p>
          </p:txBody>
        </p:sp>
        <p:sp>
          <p:nvSpPr>
            <p:cNvPr id="15375" name="Text Box 58"/>
            <p:cNvSpPr txBox="1">
              <a:spLocks noChangeArrowheads="1"/>
            </p:cNvSpPr>
            <p:nvPr/>
          </p:nvSpPr>
          <p:spPr bwMode="gray">
            <a:xfrm>
              <a:off x="1440" y="259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algn="ctr" eaLnBrk="0" fontAlgn="base" hangingPunct="0">
                <a:spcBef>
                  <a:spcPct val="0"/>
                </a:spcBef>
                <a:spcAft>
                  <a:spcPct val="0"/>
                </a:spcAft>
                <a:buClrTx/>
                <a:buFontTx/>
                <a:buNone/>
              </a:pPr>
              <a:r>
                <a:rPr lang="en-US" altLang="en-US" sz="2400" b="1" dirty="0">
                  <a:solidFill>
                    <a:srgbClr val="FFFFFF"/>
                  </a:solidFill>
                </a:rPr>
                <a:t>3</a:t>
              </a:r>
            </a:p>
          </p:txBody>
        </p:sp>
      </p:grpSp>
      <p:grpSp>
        <p:nvGrpSpPr>
          <p:cNvPr id="15367" name="Group 65"/>
          <p:cNvGrpSpPr>
            <a:grpSpLocks/>
          </p:cNvGrpSpPr>
          <p:nvPr/>
        </p:nvGrpSpPr>
        <p:grpSpPr bwMode="auto">
          <a:xfrm>
            <a:off x="2361640" y="4111790"/>
            <a:ext cx="5105400" cy="587375"/>
            <a:chOff x="1392" y="3174"/>
            <a:chExt cx="3216" cy="370"/>
          </a:xfrm>
        </p:grpSpPr>
        <p:sp>
          <p:nvSpPr>
            <p:cNvPr id="15368" name="Line 54"/>
            <p:cNvSpPr>
              <a:spLocks noChangeShapeType="1"/>
            </p:cNvSpPr>
            <p:nvPr/>
          </p:nvSpPr>
          <p:spPr bwMode="gray">
            <a:xfrm>
              <a:off x="1584" y="3544"/>
              <a:ext cx="3024"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a:solidFill>
                  <a:srgbClr val="0F3F85"/>
                </a:solidFill>
              </a:endParaRPr>
            </a:p>
          </p:txBody>
        </p:sp>
        <p:sp>
          <p:nvSpPr>
            <p:cNvPr id="15369" name="Rectangle 59"/>
            <p:cNvSpPr>
              <a:spLocks noChangeArrowheads="1"/>
            </p:cNvSpPr>
            <p:nvPr/>
          </p:nvSpPr>
          <p:spPr bwMode="gray">
            <a:xfrm rot="3419336">
              <a:off x="1405" y="3161"/>
              <a:ext cx="302" cy="328"/>
            </a:xfrm>
            <a:prstGeom prst="rect">
              <a:avLst/>
            </a:prstGeom>
            <a:solidFill>
              <a:schemeClr val="accent2"/>
            </a:solidFill>
            <a:ln w="9525">
              <a:miter lim="800000"/>
              <a:headEnd/>
              <a:tailEnd/>
            </a:ln>
            <a:effectLst/>
            <a:scene3d>
              <a:camera prst="legacyPerspectiveFront">
                <a:rot lat="0" lon="1500000" rev="0"/>
              </a:camera>
              <a:lightRig rig="legacyFlat4" dir="b"/>
            </a:scene3d>
            <a:sp3d extrusionH="430200" prstMaterial="legacyMatte">
              <a:bevelT w="13500" h="13500" prst="angle"/>
              <a:bevelB w="13500" h="13500" prst="angle"/>
              <a:extrusionClr>
                <a:schemeClr val="accent2"/>
              </a:extrusionClr>
              <a:contourClr>
                <a:schemeClr val="accent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fontAlgn="base">
                <a:spcBef>
                  <a:spcPct val="0"/>
                </a:spcBef>
                <a:spcAft>
                  <a:spcPct val="0"/>
                </a:spcAft>
                <a:buClrTx/>
                <a:buFontTx/>
                <a:buNone/>
              </a:pPr>
              <a:endParaRPr lang="en-US" altLang="en-US" sz="1800">
                <a:solidFill>
                  <a:srgbClr val="0F3F85"/>
                </a:solidFill>
              </a:endParaRPr>
            </a:p>
          </p:txBody>
        </p:sp>
        <p:sp>
          <p:nvSpPr>
            <p:cNvPr id="15371" name="Text Box 61"/>
            <p:cNvSpPr txBox="1">
              <a:spLocks noChangeArrowheads="1"/>
            </p:cNvSpPr>
            <p:nvPr/>
          </p:nvSpPr>
          <p:spPr bwMode="gray">
            <a:xfrm>
              <a:off x="1440" y="318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algn="ctr" eaLnBrk="0" fontAlgn="base" hangingPunct="0">
                <a:spcBef>
                  <a:spcPct val="0"/>
                </a:spcBef>
                <a:spcAft>
                  <a:spcPct val="0"/>
                </a:spcAft>
                <a:buClrTx/>
                <a:buFontTx/>
                <a:buNone/>
              </a:pPr>
              <a:r>
                <a:rPr lang="en-US" altLang="en-US" sz="2400" b="1" dirty="0">
                  <a:solidFill>
                    <a:srgbClr val="FFFFFF"/>
                  </a:solidFill>
                </a:rPr>
                <a:t>4</a:t>
              </a:r>
            </a:p>
          </p:txBody>
        </p:sp>
      </p:grpSp>
      <p:grpSp>
        <p:nvGrpSpPr>
          <p:cNvPr id="24" name="Group 62"/>
          <p:cNvGrpSpPr>
            <a:grpSpLocks/>
          </p:cNvGrpSpPr>
          <p:nvPr/>
        </p:nvGrpSpPr>
        <p:grpSpPr bwMode="auto">
          <a:xfrm>
            <a:off x="2350466" y="4865378"/>
            <a:ext cx="5105400" cy="555625"/>
            <a:chOff x="1392" y="1344"/>
            <a:chExt cx="3216" cy="350"/>
          </a:xfrm>
        </p:grpSpPr>
        <p:sp>
          <p:nvSpPr>
            <p:cNvPr id="25" name="Line 36"/>
            <p:cNvSpPr>
              <a:spLocks noChangeShapeType="1"/>
            </p:cNvSpPr>
            <p:nvPr/>
          </p:nvSpPr>
          <p:spPr bwMode="gray">
            <a:xfrm>
              <a:off x="1584" y="1694"/>
              <a:ext cx="3024" cy="0"/>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fontAlgn="base" hangingPunct="0">
                <a:spcBef>
                  <a:spcPct val="0"/>
                </a:spcBef>
                <a:spcAft>
                  <a:spcPct val="0"/>
                </a:spcAft>
              </a:pPr>
              <a:endParaRPr lang="en-US">
                <a:solidFill>
                  <a:srgbClr val="0F3F85"/>
                </a:solidFill>
              </a:endParaRPr>
            </a:p>
          </p:txBody>
        </p:sp>
        <p:sp>
          <p:nvSpPr>
            <p:cNvPr id="26" name="Rectangle 35"/>
            <p:cNvSpPr>
              <a:spLocks noChangeArrowheads="1"/>
            </p:cNvSpPr>
            <p:nvPr/>
          </p:nvSpPr>
          <p:spPr bwMode="gray">
            <a:xfrm rot="3419336">
              <a:off x="1405" y="1331"/>
              <a:ext cx="302" cy="328"/>
            </a:xfrm>
            <a:prstGeom prst="rect">
              <a:avLst/>
            </a:prstGeom>
            <a:gradFill rotWithShape="1">
              <a:gsLst>
                <a:gs pos="0">
                  <a:schemeClr val="accent1"/>
                </a:gs>
                <a:gs pos="100000">
                  <a:schemeClr val="accent1">
                    <a:gamma/>
                    <a:shade val="46275"/>
                    <a:invGamma/>
                  </a:schemeClr>
                </a:gs>
              </a:gsLst>
              <a:lin ang="5400000" scaled="1"/>
            </a:gradFill>
            <a:ln w="9525">
              <a:miter lim="800000"/>
              <a:headEnd/>
              <a:tailEnd/>
            </a:ln>
            <a:effectLst/>
            <a:scene3d>
              <a:camera prst="legacyPerspectiveFront">
                <a:rot lat="0" lon="1500000" rev="0"/>
              </a:camera>
              <a:lightRig rig="legacyFlat4" dir="b"/>
            </a:scene3d>
            <a:sp3d extrusionH="430200" prstMaterial="legacyMatte">
              <a:bevelT w="13500" h="13500" prst="angle"/>
              <a:bevelB w="13500" h="13500" prst="angle"/>
              <a:extrusionClr>
                <a:schemeClr val="accent1"/>
              </a:extrusionClr>
              <a:contourClr>
                <a:schemeClr val="accent1"/>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fontAlgn="base">
                <a:spcBef>
                  <a:spcPct val="0"/>
                </a:spcBef>
                <a:spcAft>
                  <a:spcPct val="0"/>
                </a:spcAft>
                <a:defRPr/>
              </a:pPr>
              <a:endParaRPr lang="en-US">
                <a:solidFill>
                  <a:srgbClr val="0F3F85"/>
                </a:solidFill>
              </a:endParaRPr>
            </a:p>
          </p:txBody>
        </p:sp>
        <p:sp>
          <p:nvSpPr>
            <p:cNvPr id="28" name="Text Box 38"/>
            <p:cNvSpPr txBox="1">
              <a:spLocks noChangeArrowheads="1"/>
            </p:cNvSpPr>
            <p:nvPr/>
          </p:nvSpPr>
          <p:spPr bwMode="gray">
            <a:xfrm>
              <a:off x="1439" y="1358"/>
              <a:ext cx="224"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1"/>
                </a:buClr>
                <a:buFont typeface="Wingdings" panose="05000000000000000000" pitchFamily="2" charset="2"/>
                <a:buChar char="v"/>
                <a:defRPr sz="2800">
                  <a:solidFill>
                    <a:schemeClr val="tx2"/>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600">
                  <a:solidFill>
                    <a:schemeClr val="tx2"/>
                  </a:solidFill>
                  <a:latin typeface="Arial" panose="020B0604020202020204" pitchFamily="34" charset="0"/>
                </a:defRPr>
              </a:lvl2pPr>
              <a:lvl3pPr marL="1143000" indent="-228600">
                <a:spcBef>
                  <a:spcPct val="20000"/>
                </a:spcBef>
                <a:buClr>
                  <a:schemeClr val="tx1"/>
                </a:buClr>
                <a:buChar char="•"/>
                <a:defRPr sz="2400">
                  <a:solidFill>
                    <a:schemeClr val="tx2"/>
                  </a:solidFill>
                  <a:latin typeface="Arial" panose="020B0604020202020204" pitchFamily="34" charset="0"/>
                </a:defRPr>
              </a:lvl3pPr>
              <a:lvl4pPr marL="1600200" indent="-228600">
                <a:spcBef>
                  <a:spcPct val="20000"/>
                </a:spcBef>
                <a:buChar char="–"/>
                <a:defRPr sz="2000">
                  <a:solidFill>
                    <a:schemeClr val="tx2"/>
                  </a:solidFill>
                  <a:latin typeface="Arial" panose="020B0604020202020204" pitchFamily="34" charset="0"/>
                </a:defRPr>
              </a:lvl4pPr>
              <a:lvl5pPr marL="2057400" indent="-228600">
                <a:spcBef>
                  <a:spcPct val="20000"/>
                </a:spcBef>
                <a:buChar char="»"/>
                <a:defRPr sz="2000">
                  <a:solidFill>
                    <a:schemeClr val="tx2"/>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2"/>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2"/>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2"/>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2"/>
                  </a:solidFill>
                  <a:latin typeface="Arial" panose="020B0604020202020204" pitchFamily="34" charset="0"/>
                </a:defRPr>
              </a:lvl9pPr>
            </a:lstStyle>
            <a:p>
              <a:pPr algn="ctr" eaLnBrk="0" fontAlgn="base" hangingPunct="0">
                <a:spcBef>
                  <a:spcPct val="0"/>
                </a:spcBef>
                <a:spcAft>
                  <a:spcPct val="0"/>
                </a:spcAft>
                <a:buClrTx/>
                <a:buFontTx/>
                <a:buNone/>
              </a:pPr>
              <a:r>
                <a:rPr lang="en-US" altLang="en-US" sz="2400" b="1" dirty="0">
                  <a:solidFill>
                    <a:srgbClr val="FFFFFF"/>
                  </a:solidFill>
                </a:rPr>
                <a:t>5</a:t>
              </a:r>
            </a:p>
          </p:txBody>
        </p:sp>
      </p:grpSp>
      <p:sp>
        <p:nvSpPr>
          <p:cNvPr id="3" name="Rectangle 2"/>
          <p:cNvSpPr/>
          <p:nvPr/>
        </p:nvSpPr>
        <p:spPr>
          <a:xfrm>
            <a:off x="3404424" y="1959543"/>
            <a:ext cx="3403496" cy="400110"/>
          </a:xfrm>
          <a:prstGeom prst="rect">
            <a:avLst/>
          </a:prstGeom>
        </p:spPr>
        <p:txBody>
          <a:bodyPr wrap="none">
            <a:spAutoFit/>
          </a:bodyPr>
          <a:lstStyle/>
          <a:p>
            <a:pPr eaLnBrk="0" fontAlgn="base" hangingPunct="0">
              <a:spcBef>
                <a:spcPct val="0"/>
              </a:spcBef>
              <a:spcAft>
                <a:spcPct val="0"/>
              </a:spcAft>
            </a:pPr>
            <a:r>
              <a:rPr lang="vi-VN" sz="2000" dirty="0">
                <a:solidFill>
                  <a:srgbClr val="0F3F85"/>
                </a:solidFill>
              </a:rPr>
              <a:t>Uông Sỹ Phương - 1512607</a:t>
            </a:r>
            <a:endParaRPr lang="en-US" sz="2000" dirty="0">
              <a:solidFill>
                <a:srgbClr val="0F3F85"/>
              </a:solidFill>
            </a:endParaRPr>
          </a:p>
        </p:txBody>
      </p:sp>
      <p:sp>
        <p:nvSpPr>
          <p:cNvPr id="4" name="Rectangle 3"/>
          <p:cNvSpPr/>
          <p:nvPr/>
        </p:nvSpPr>
        <p:spPr>
          <a:xfrm>
            <a:off x="3404424" y="2668259"/>
            <a:ext cx="4572000" cy="707886"/>
          </a:xfrm>
          <a:prstGeom prst="rect">
            <a:avLst/>
          </a:prstGeom>
        </p:spPr>
        <p:txBody>
          <a:bodyPr>
            <a:spAutoFit/>
          </a:bodyPr>
          <a:lstStyle/>
          <a:p>
            <a:pPr eaLnBrk="0" fontAlgn="base" hangingPunct="0">
              <a:spcBef>
                <a:spcPct val="0"/>
              </a:spcBef>
              <a:spcAft>
                <a:spcPct val="0"/>
              </a:spcAft>
            </a:pPr>
            <a:r>
              <a:rPr lang="vi-VN" sz="2000" dirty="0">
                <a:solidFill>
                  <a:srgbClr val="0F3F85"/>
                </a:solidFill>
              </a:rPr>
              <a:t>Phan Minh Tiến - 1513457</a:t>
            </a:r>
            <a:br>
              <a:rPr lang="vi-VN" sz="2000" dirty="0">
                <a:solidFill>
                  <a:srgbClr val="0F3F85"/>
                </a:solidFill>
              </a:rPr>
            </a:br>
            <a:endParaRPr lang="en-US" sz="2000" dirty="0">
              <a:solidFill>
                <a:srgbClr val="0F3F85"/>
              </a:solidFill>
            </a:endParaRPr>
          </a:p>
        </p:txBody>
      </p:sp>
      <p:sp>
        <p:nvSpPr>
          <p:cNvPr id="5" name="Rectangle 4"/>
          <p:cNvSpPr/>
          <p:nvPr/>
        </p:nvSpPr>
        <p:spPr>
          <a:xfrm>
            <a:off x="3404424" y="3398715"/>
            <a:ext cx="4203843" cy="400110"/>
          </a:xfrm>
          <a:prstGeom prst="rect">
            <a:avLst/>
          </a:prstGeom>
        </p:spPr>
        <p:txBody>
          <a:bodyPr wrap="none">
            <a:spAutoFit/>
          </a:bodyPr>
          <a:lstStyle/>
          <a:p>
            <a:pPr eaLnBrk="0" fontAlgn="base" hangingPunct="0">
              <a:spcBef>
                <a:spcPct val="0"/>
              </a:spcBef>
              <a:spcAft>
                <a:spcPct val="0"/>
              </a:spcAft>
            </a:pPr>
            <a:r>
              <a:rPr lang="vi-VN" sz="2000" dirty="0">
                <a:solidFill>
                  <a:srgbClr val="0F3F85"/>
                </a:solidFill>
              </a:rPr>
              <a:t>Trương Văn Quốc Trung - 1513752</a:t>
            </a:r>
            <a:endParaRPr lang="en-US" sz="2000" dirty="0">
              <a:solidFill>
                <a:srgbClr val="0F3F85"/>
              </a:solidFill>
            </a:endParaRPr>
          </a:p>
        </p:txBody>
      </p:sp>
      <p:sp>
        <p:nvSpPr>
          <p:cNvPr id="6" name="Rectangle 5"/>
          <p:cNvSpPr/>
          <p:nvPr/>
        </p:nvSpPr>
        <p:spPr>
          <a:xfrm>
            <a:off x="3404424" y="4128342"/>
            <a:ext cx="4572000" cy="707886"/>
          </a:xfrm>
          <a:prstGeom prst="rect">
            <a:avLst/>
          </a:prstGeom>
        </p:spPr>
        <p:txBody>
          <a:bodyPr>
            <a:spAutoFit/>
          </a:bodyPr>
          <a:lstStyle/>
          <a:p>
            <a:pPr eaLnBrk="0" fontAlgn="base" hangingPunct="0">
              <a:spcBef>
                <a:spcPct val="0"/>
              </a:spcBef>
              <a:spcAft>
                <a:spcPct val="0"/>
              </a:spcAft>
            </a:pPr>
            <a:r>
              <a:rPr lang="vi-VN" sz="2000" dirty="0">
                <a:solidFill>
                  <a:srgbClr val="0F3F85"/>
                </a:solidFill>
              </a:rPr>
              <a:t>Phạm Minh Tú - 1414505</a:t>
            </a:r>
            <a:br>
              <a:rPr lang="vi-VN" sz="2000" dirty="0">
                <a:solidFill>
                  <a:srgbClr val="0F3F85"/>
                </a:solidFill>
              </a:rPr>
            </a:br>
            <a:endParaRPr lang="en-US" sz="2000" dirty="0">
              <a:solidFill>
                <a:srgbClr val="0F3F85"/>
              </a:solidFill>
            </a:endParaRPr>
          </a:p>
        </p:txBody>
      </p:sp>
      <p:sp>
        <p:nvSpPr>
          <p:cNvPr id="7" name="Rectangle 6"/>
          <p:cNvSpPr/>
          <p:nvPr/>
        </p:nvSpPr>
        <p:spPr>
          <a:xfrm>
            <a:off x="3404424" y="4891200"/>
            <a:ext cx="4572000" cy="707886"/>
          </a:xfrm>
          <a:prstGeom prst="rect">
            <a:avLst/>
          </a:prstGeom>
        </p:spPr>
        <p:txBody>
          <a:bodyPr>
            <a:spAutoFit/>
          </a:bodyPr>
          <a:lstStyle/>
          <a:p>
            <a:pPr eaLnBrk="0" fontAlgn="base" hangingPunct="0">
              <a:spcBef>
                <a:spcPct val="0"/>
              </a:spcBef>
              <a:spcAft>
                <a:spcPct val="0"/>
              </a:spcAft>
            </a:pPr>
            <a:r>
              <a:rPr lang="vi-VN" sz="2000" dirty="0">
                <a:solidFill>
                  <a:srgbClr val="0F3F85"/>
                </a:solidFill>
              </a:rPr>
              <a:t>Phạm Thế Vỹ -1514154 </a:t>
            </a:r>
            <a:br>
              <a:rPr lang="vi-VN" sz="2000" dirty="0">
                <a:solidFill>
                  <a:srgbClr val="0F3F85"/>
                </a:solidFill>
              </a:rPr>
            </a:br>
            <a:endParaRPr lang="en-US" sz="2000" dirty="0">
              <a:solidFill>
                <a:srgbClr val="0F3F85"/>
              </a:solidFill>
            </a:endParaRPr>
          </a:p>
        </p:txBody>
      </p:sp>
    </p:spTree>
    <p:extLst>
      <p:ext uri="{BB962C8B-B14F-4D97-AF65-F5344CB8AC3E}">
        <p14:creationId xmlns:p14="http://schemas.microsoft.com/office/powerpoint/2010/main" val="29312773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Xe hành trình</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026108" y="1689660"/>
            <a:ext cx="6502400" cy="4876800"/>
          </a:xfrm>
        </p:spPr>
      </p:pic>
    </p:spTree>
    <p:extLst>
      <p:ext uri="{BB962C8B-B14F-4D97-AF65-F5344CB8AC3E}">
        <p14:creationId xmlns:p14="http://schemas.microsoft.com/office/powerpoint/2010/main" val="4209786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Kiến trúc hệ thống</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856760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Motor GA12-N20 </a:t>
            </a:r>
            <a:endParaRPr lang="en-US" dirty="0"/>
          </a:p>
        </p:txBody>
      </p:sp>
      <p:sp>
        <p:nvSpPr>
          <p:cNvPr id="3" name="Content Placeholder 2"/>
          <p:cNvSpPr>
            <a:spLocks noGrp="1"/>
          </p:cNvSpPr>
          <p:nvPr>
            <p:ph idx="1"/>
          </p:nvPr>
        </p:nvSpPr>
        <p:spPr/>
        <p:txBody>
          <a:bodyPr/>
          <a:lstStyle/>
          <a:p>
            <a:pPr marL="0" indent="0">
              <a:buNone/>
            </a:pPr>
            <a:r>
              <a:rPr lang="vi-VN" sz="2000" dirty="0" smtClean="0">
                <a:effectLst/>
              </a:rPr>
              <a:t>Sử dụng rộng rãi trong các ứng dụng khóa cửa, robot kích thước nhỏ, xe điều khiển,. . . Dễ dàng thay thế</a:t>
            </a:r>
            <a:r>
              <a:rPr lang="en-US" sz="2000" dirty="0"/>
              <a:t> </a:t>
            </a:r>
            <a:r>
              <a:rPr lang="vi-VN" sz="2000" dirty="0" smtClean="0">
                <a:effectLst/>
              </a:rPr>
              <a:t>các bánh răng bị hỏng. Chống ăn mòn tốt, tuổi thọ lâu. Không tạo nhiều tiếng ồn khi hoạt động.</a:t>
            </a:r>
            <a:endParaRPr lang="en-US" sz="2000" dirty="0"/>
          </a:p>
        </p:txBody>
      </p:sp>
      <p:pic>
        <p:nvPicPr>
          <p:cNvPr id="4" name="Picture 3"/>
          <p:cNvPicPr>
            <a:picLocks noChangeAspect="1"/>
          </p:cNvPicPr>
          <p:nvPr/>
        </p:nvPicPr>
        <p:blipFill>
          <a:blip r:embed="rId2"/>
          <a:stretch>
            <a:fillRect/>
          </a:stretch>
        </p:blipFill>
        <p:spPr>
          <a:xfrm>
            <a:off x="3900152" y="3186424"/>
            <a:ext cx="2832100" cy="2832100"/>
          </a:xfrm>
          <a:prstGeom prst="rect">
            <a:avLst/>
          </a:prstGeom>
        </p:spPr>
      </p:pic>
    </p:spTree>
    <p:extLst>
      <p:ext uri="{BB962C8B-B14F-4D97-AF65-F5344CB8AC3E}">
        <p14:creationId xmlns:p14="http://schemas.microsoft.com/office/powerpoint/2010/main" val="27931981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Arduino UNO</a:t>
            </a:r>
          </a:p>
        </p:txBody>
      </p:sp>
      <p:sp>
        <p:nvSpPr>
          <p:cNvPr id="3" name="Content Placeholder 2"/>
          <p:cNvSpPr>
            <a:spLocks noGrp="1"/>
          </p:cNvSpPr>
          <p:nvPr>
            <p:ph idx="1"/>
          </p:nvPr>
        </p:nvSpPr>
        <p:spPr/>
        <p:txBody>
          <a:bodyPr/>
          <a:lstStyle/>
          <a:p>
            <a:pPr marL="0" indent="0">
              <a:buNone/>
            </a:pPr>
            <a:r>
              <a:rPr lang="vi-VN" sz="2000" dirty="0" smtClean="0">
                <a:effectLst/>
              </a:rPr>
              <a:t>Arduino Uno R3 là loại phổ biến và dễ sử dụng nhất trong các dòng Arduino hiện nay cũng như tương</a:t>
            </a:r>
            <a:r>
              <a:rPr lang="en-US" sz="2000" dirty="0"/>
              <a:t> </a:t>
            </a:r>
            <a:r>
              <a:rPr lang="vi-VN" sz="2000" dirty="0" smtClean="0">
                <a:effectLst/>
              </a:rPr>
              <a:t>thích với nhiều loại Arduino Shield nhất. ardunio R3 có giả thành rẻ, dễ dàng kết nối và điều khiển động</a:t>
            </a:r>
            <a:r>
              <a:rPr lang="en-US" sz="2000" dirty="0" smtClean="0">
                <a:effectLst/>
              </a:rPr>
              <a:t> </a:t>
            </a:r>
            <a:r>
              <a:rPr lang="vi-VN" sz="2000" dirty="0" smtClean="0">
                <a:effectLst/>
              </a:rPr>
              <a:t>cơ xe.</a:t>
            </a:r>
            <a:endParaRPr lang="en-US" sz="2000" dirty="0"/>
          </a:p>
        </p:txBody>
      </p:sp>
      <p:pic>
        <p:nvPicPr>
          <p:cNvPr id="5" name="Picture 4" descr="https://hstatic.net/225/1000069225/1/2016/1-20/arduino_uno_r3__china__grand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4401" y="3282391"/>
            <a:ext cx="3905509" cy="269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70827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199" y="427038"/>
            <a:ext cx="6912735" cy="487362"/>
          </a:xfrm>
        </p:spPr>
        <p:txBody>
          <a:bodyPr/>
          <a:lstStyle/>
          <a:p>
            <a:r>
              <a:rPr lang="vi-VN" dirty="0"/>
              <a:t>Module điều khiển động cơ L293D</a:t>
            </a:r>
            <a:endParaRPr lang="en-US" dirty="0"/>
          </a:p>
        </p:txBody>
      </p:sp>
      <p:sp>
        <p:nvSpPr>
          <p:cNvPr id="3" name="Content Placeholder 2"/>
          <p:cNvSpPr>
            <a:spLocks noGrp="1"/>
          </p:cNvSpPr>
          <p:nvPr>
            <p:ph idx="1"/>
          </p:nvPr>
        </p:nvSpPr>
        <p:spPr>
          <a:xfrm>
            <a:off x="1611313" y="1522234"/>
            <a:ext cx="7151687" cy="4876800"/>
          </a:xfrm>
        </p:spPr>
        <p:txBody>
          <a:bodyPr/>
          <a:lstStyle/>
          <a:p>
            <a:pPr marL="0" indent="0">
              <a:buNone/>
            </a:pPr>
            <a:r>
              <a:rPr lang="vi-VN" sz="1900" dirty="0" smtClean="0">
                <a:effectLst/>
              </a:rPr>
              <a:t>Driver Motor Shield L293D là một module mở rộng chuyên dụng cho các ứng dụng điều khiển động cơ,</a:t>
            </a:r>
            <a:r>
              <a:rPr lang="en-US" sz="1900" dirty="0" smtClean="0">
                <a:effectLst/>
              </a:rPr>
              <a:t> </a:t>
            </a:r>
            <a:r>
              <a:rPr lang="vi-VN" sz="1900" dirty="0" smtClean="0">
                <a:effectLst/>
              </a:rPr>
              <a:t>robot. Driver Motor Shield L293D có nhiều chức năng, dễ vận hành và có thư viện hỗ trợ. </a:t>
            </a:r>
            <a:endParaRPr lang="en-US" sz="1900" dirty="0" smtClean="0">
              <a:effectLst/>
            </a:endParaRPr>
          </a:p>
          <a:p>
            <a:pPr marL="0" indent="0">
              <a:buNone/>
            </a:pPr>
            <a:endParaRPr lang="en-US" sz="1900" dirty="0" smtClean="0">
              <a:effectLst/>
            </a:endParaRPr>
          </a:p>
          <a:p>
            <a:pPr marL="0" indent="0">
              <a:buNone/>
            </a:pPr>
            <a:r>
              <a:rPr lang="vi-VN" sz="1900" dirty="0" smtClean="0">
                <a:effectLst/>
              </a:rPr>
              <a:t>Đây là một</a:t>
            </a:r>
            <a:r>
              <a:rPr lang="en-US" sz="1900" dirty="0" smtClean="0">
                <a:effectLst/>
              </a:rPr>
              <a:t> </a:t>
            </a:r>
            <a:r>
              <a:rPr lang="vi-VN" sz="1900" dirty="0" smtClean="0">
                <a:effectLst/>
              </a:rPr>
              <a:t>driver phổ biến cho điều khiển động cơ DC, sử dụng IC điều khiển động cơ DC L293D. Các chân tương</a:t>
            </a:r>
            <a:r>
              <a:rPr lang="en-US" sz="1900" dirty="0" smtClean="0">
                <a:effectLst/>
              </a:rPr>
              <a:t> </a:t>
            </a:r>
            <a:r>
              <a:rPr lang="vi-VN" sz="1900" dirty="0" smtClean="0">
                <a:effectLst/>
              </a:rPr>
              <a:t>thích với Arduino, do đó dễ dàng sử dụng để lập trình cho các dự án Arduino.</a:t>
            </a:r>
            <a:endParaRPr lang="en-US" sz="1900" dirty="0"/>
          </a:p>
        </p:txBody>
      </p:sp>
      <p:pic>
        <p:nvPicPr>
          <p:cNvPr id="6" name="Picture 5"/>
          <p:cNvPicPr>
            <a:picLocks noChangeAspect="1"/>
          </p:cNvPicPr>
          <p:nvPr/>
        </p:nvPicPr>
        <p:blipFill>
          <a:blip r:embed="rId2"/>
          <a:stretch>
            <a:fillRect/>
          </a:stretch>
        </p:blipFill>
        <p:spPr>
          <a:xfrm>
            <a:off x="3588018" y="3973513"/>
            <a:ext cx="3492500" cy="2232025"/>
          </a:xfrm>
          <a:prstGeom prst="rect">
            <a:avLst/>
          </a:prstGeom>
        </p:spPr>
      </p:pic>
    </p:spTree>
    <p:extLst>
      <p:ext uri="{BB962C8B-B14F-4D97-AF65-F5344CB8AC3E}">
        <p14:creationId xmlns:p14="http://schemas.microsoft.com/office/powerpoint/2010/main" val="3771300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199" y="427038"/>
            <a:ext cx="6912735" cy="487362"/>
          </a:xfrm>
        </p:spPr>
        <p:txBody>
          <a:bodyPr/>
          <a:lstStyle/>
          <a:p>
            <a:r>
              <a:rPr lang="en-US" dirty="0"/>
              <a:t>Raspberry pi 3B</a:t>
            </a:r>
          </a:p>
        </p:txBody>
      </p:sp>
      <p:sp>
        <p:nvSpPr>
          <p:cNvPr id="3" name="Content Placeholder 2"/>
          <p:cNvSpPr>
            <a:spLocks noGrp="1"/>
          </p:cNvSpPr>
          <p:nvPr>
            <p:ph idx="1"/>
          </p:nvPr>
        </p:nvSpPr>
        <p:spPr>
          <a:xfrm>
            <a:off x="1611313" y="1522234"/>
            <a:ext cx="7151687" cy="4876800"/>
          </a:xfrm>
        </p:spPr>
        <p:txBody>
          <a:bodyPr/>
          <a:lstStyle/>
          <a:p>
            <a:pPr marL="0" indent="0">
              <a:buNone/>
            </a:pPr>
            <a:r>
              <a:rPr lang="vi-VN" sz="1800" dirty="0" smtClean="0">
                <a:effectLst/>
              </a:rPr>
              <a:t>Raspberry Pi là một máy tính đơn đầy đủ chức năng với một bộ xử lý Broadcom, trong khi hệ thống khác</a:t>
            </a:r>
            <a:r>
              <a:rPr lang="en-US" sz="1800" dirty="0" smtClean="0">
                <a:effectLst/>
              </a:rPr>
              <a:t> </a:t>
            </a:r>
            <a:r>
              <a:rPr lang="vi-VN" sz="1800" dirty="0" smtClean="0">
                <a:effectLst/>
              </a:rPr>
              <a:t>có nền tảng là máy tính vật lý dựa trên vi điều khiển. Trên Raspberry Pi, bạn có thể chạy hệ điều hành như</a:t>
            </a:r>
            <a:r>
              <a:rPr lang="en-US" sz="1800" dirty="0" smtClean="0">
                <a:effectLst/>
              </a:rPr>
              <a:t> </a:t>
            </a:r>
            <a:r>
              <a:rPr lang="en-US" sz="1800" dirty="0" smtClean="0"/>
              <a:t>S</a:t>
            </a:r>
            <a:r>
              <a:rPr lang="vi-VN" sz="1800" dirty="0" smtClean="0">
                <a:effectLst/>
              </a:rPr>
              <a:t>ymbian, Linux, FreeBSD, và thậm chí là Windows 10 từ thẻ nhớ microSD. </a:t>
            </a:r>
            <a:endParaRPr lang="en-US" sz="1800" dirty="0"/>
          </a:p>
        </p:txBody>
      </p:sp>
      <p:pic>
        <p:nvPicPr>
          <p:cNvPr id="5" name="Picture 4"/>
          <p:cNvPicPr>
            <a:picLocks noChangeAspect="1"/>
          </p:cNvPicPr>
          <p:nvPr/>
        </p:nvPicPr>
        <p:blipFill>
          <a:blip r:embed="rId2"/>
          <a:stretch>
            <a:fillRect/>
          </a:stretch>
        </p:blipFill>
        <p:spPr>
          <a:xfrm>
            <a:off x="3941019" y="3534357"/>
            <a:ext cx="2898299" cy="2451100"/>
          </a:xfrm>
          <a:prstGeom prst="rect">
            <a:avLst/>
          </a:prstGeom>
        </p:spPr>
      </p:pic>
    </p:spTree>
    <p:extLst>
      <p:ext uri="{BB962C8B-B14F-4D97-AF65-F5344CB8AC3E}">
        <p14:creationId xmlns:p14="http://schemas.microsoft.com/office/powerpoint/2010/main" val="37768732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00199" y="427038"/>
            <a:ext cx="6912735" cy="487362"/>
          </a:xfrm>
        </p:spPr>
        <p:txBody>
          <a:bodyPr/>
          <a:lstStyle/>
          <a:p>
            <a:r>
              <a:rPr lang="en-US" dirty="0" smtClean="0"/>
              <a:t>Raspbian</a:t>
            </a:r>
            <a:endParaRPr lang="en-US" dirty="0"/>
          </a:p>
        </p:txBody>
      </p:sp>
      <p:sp>
        <p:nvSpPr>
          <p:cNvPr id="3" name="Content Placeholder 2"/>
          <p:cNvSpPr>
            <a:spLocks noGrp="1"/>
          </p:cNvSpPr>
          <p:nvPr>
            <p:ph idx="1"/>
          </p:nvPr>
        </p:nvSpPr>
        <p:spPr>
          <a:xfrm>
            <a:off x="1611313" y="1522234"/>
            <a:ext cx="7151687" cy="4876800"/>
          </a:xfrm>
        </p:spPr>
        <p:txBody>
          <a:bodyPr/>
          <a:lstStyle/>
          <a:p>
            <a:pPr marL="0" indent="0">
              <a:buNone/>
            </a:pPr>
            <a:r>
              <a:rPr lang="vi-VN" sz="2000" dirty="0"/>
              <a:t>Raspbian là một hệ điều hành máy tính dựa trên Debian cho Raspberry Pi. Có một số phiên bản của Raspbian bao gồm Raspbian Stretch và Raspbian Jessie. Kể từ năm 2015 nó đã được chính thức cung cấp bởi Raspberry Pi Foundation là hệ điều hành chính cho gia đình của máy tính bảng Raspberry Pi</a:t>
            </a:r>
            <a:endParaRPr lang="en-US" sz="2000" dirty="0"/>
          </a:p>
        </p:txBody>
      </p:sp>
      <p:pic>
        <p:nvPicPr>
          <p:cNvPr id="13316" name="Picture 4" descr="Káº¿t quáº£ hÃ¬nh áº£nh cho raspbi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90449" y="3640003"/>
            <a:ext cx="2857500" cy="2409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2593168"/>
      </p:ext>
    </p:extLst>
  </p:cSld>
  <p:clrMapOvr>
    <a:masterClrMapping/>
  </p:clrMapOvr>
</p:sld>
</file>

<file path=ppt/theme/theme1.xml><?xml version="1.0" encoding="utf-8"?>
<a:theme xmlns:a="http://schemas.openxmlformats.org/drawingml/2006/main" name="1_Office Theme">
  <a:themeElements>
    <a:clrScheme name="Office Theme 3">
      <a:dk1>
        <a:srgbClr val="0F3F85"/>
      </a:dk1>
      <a:lt1>
        <a:srgbClr val="FFFFFF"/>
      </a:lt1>
      <a:dk2>
        <a:srgbClr val="000000"/>
      </a:dk2>
      <a:lt2>
        <a:srgbClr val="C0C0C0"/>
      </a:lt2>
      <a:accent1>
        <a:srgbClr val="2881E2"/>
      </a:accent1>
      <a:accent2>
        <a:srgbClr val="EA4A46"/>
      </a:accent2>
      <a:accent3>
        <a:srgbClr val="FFFFFF"/>
      </a:accent3>
      <a:accent4>
        <a:srgbClr val="0B3471"/>
      </a:accent4>
      <a:accent5>
        <a:srgbClr val="ACC1EE"/>
      </a:accent5>
      <a:accent6>
        <a:srgbClr val="D4423F"/>
      </a:accent6>
      <a:hlink>
        <a:srgbClr val="542EAA"/>
      </a:hlink>
      <a:folHlink>
        <a:srgbClr val="A1C244"/>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Office Theme 1">
        <a:dk1>
          <a:srgbClr val="295573"/>
        </a:dk1>
        <a:lt1>
          <a:srgbClr val="FFFFFF"/>
        </a:lt1>
        <a:dk2>
          <a:srgbClr val="000000"/>
        </a:dk2>
        <a:lt2>
          <a:srgbClr val="C0C0C0"/>
        </a:lt2>
        <a:accent1>
          <a:srgbClr val="298D70"/>
        </a:accent1>
        <a:accent2>
          <a:srgbClr val="D2AC40"/>
        </a:accent2>
        <a:accent3>
          <a:srgbClr val="FFFFFF"/>
        </a:accent3>
        <a:accent4>
          <a:srgbClr val="214761"/>
        </a:accent4>
        <a:accent5>
          <a:srgbClr val="ACC5BB"/>
        </a:accent5>
        <a:accent6>
          <a:srgbClr val="BE9B39"/>
        </a:accent6>
        <a:hlink>
          <a:srgbClr val="CC3300"/>
        </a:hlink>
        <a:folHlink>
          <a:srgbClr val="736FC5"/>
        </a:folHlink>
      </a:clrScheme>
      <a:clrMap bg1="lt1" tx1="dk1" bg2="lt2" tx2="dk2" accent1="accent1" accent2="accent2" accent3="accent3" accent4="accent4" accent5="accent5" accent6="accent6" hlink="hlink" folHlink="folHlink"/>
    </a:extraClrScheme>
    <a:extraClrScheme>
      <a:clrScheme name="Office Theme 2">
        <a:dk1>
          <a:srgbClr val="104372"/>
        </a:dk1>
        <a:lt1>
          <a:srgbClr val="FFFFFF"/>
        </a:lt1>
        <a:dk2>
          <a:srgbClr val="000000"/>
        </a:dk2>
        <a:lt2>
          <a:srgbClr val="C0C0C0"/>
        </a:lt2>
        <a:accent1>
          <a:srgbClr val="4582AB"/>
        </a:accent1>
        <a:accent2>
          <a:srgbClr val="3CB48F"/>
        </a:accent2>
        <a:accent3>
          <a:srgbClr val="FFFFFF"/>
        </a:accent3>
        <a:accent4>
          <a:srgbClr val="0C3860"/>
        </a:accent4>
        <a:accent5>
          <a:srgbClr val="B0C1D2"/>
        </a:accent5>
        <a:accent6>
          <a:srgbClr val="35A381"/>
        </a:accent6>
        <a:hlink>
          <a:srgbClr val="3642B2"/>
        </a:hlink>
        <a:folHlink>
          <a:srgbClr val="AAC856"/>
        </a:folHlink>
      </a:clrScheme>
      <a:clrMap bg1="lt1" tx1="dk1" bg2="lt2" tx2="dk2" accent1="accent1" accent2="accent2" accent3="accent3" accent4="accent4" accent5="accent5" accent6="accent6" hlink="hlink" folHlink="folHlink"/>
    </a:extraClrScheme>
    <a:extraClrScheme>
      <a:clrScheme name="Office Theme 3">
        <a:dk1>
          <a:srgbClr val="0F3F85"/>
        </a:dk1>
        <a:lt1>
          <a:srgbClr val="FFFFFF"/>
        </a:lt1>
        <a:dk2>
          <a:srgbClr val="000000"/>
        </a:dk2>
        <a:lt2>
          <a:srgbClr val="C0C0C0"/>
        </a:lt2>
        <a:accent1>
          <a:srgbClr val="2881E2"/>
        </a:accent1>
        <a:accent2>
          <a:srgbClr val="EA4A46"/>
        </a:accent2>
        <a:accent3>
          <a:srgbClr val="FFFFFF"/>
        </a:accent3>
        <a:accent4>
          <a:srgbClr val="0B3471"/>
        </a:accent4>
        <a:accent5>
          <a:srgbClr val="ACC1EE"/>
        </a:accent5>
        <a:accent6>
          <a:srgbClr val="D4423F"/>
        </a:accent6>
        <a:hlink>
          <a:srgbClr val="542EAA"/>
        </a:hlink>
        <a:folHlink>
          <a:srgbClr val="A1C24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TotalTime>
  <Words>524</Words>
  <Application>Microsoft Office PowerPoint</Application>
  <PresentationFormat>On-screen Show (4:3)</PresentationFormat>
  <Paragraphs>36</Paragraphs>
  <Slides>13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Arial</vt:lpstr>
      <vt:lpstr>Times New Roman</vt:lpstr>
      <vt:lpstr>Verdana</vt:lpstr>
      <vt:lpstr>Wingdings</vt:lpstr>
      <vt:lpstr>1_Office Theme</vt:lpstr>
      <vt:lpstr>Image</vt:lpstr>
      <vt:lpstr>Phát triển ứng dụng IoTs</vt:lpstr>
      <vt:lpstr>Thành viên</vt:lpstr>
      <vt:lpstr>Xe hành trình</vt:lpstr>
      <vt:lpstr>Kiến trúc hệ thống</vt:lpstr>
      <vt:lpstr>Motor GA12-N20 </vt:lpstr>
      <vt:lpstr>Arduino UNO</vt:lpstr>
      <vt:lpstr>Module điều khiển động cơ L293D</vt:lpstr>
      <vt:lpstr>Raspberry pi 3B</vt:lpstr>
      <vt:lpstr>Raspbian</vt:lpstr>
      <vt:lpstr>Hamachi</vt:lpstr>
      <vt:lpstr>Hamachi</vt:lpstr>
      <vt:lpstr>Video Streaming</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Phát triển ứng dụng IoTs</dc:title>
  <dc:creator>Pham The Vy</dc:creator>
  <cp:lastModifiedBy>Pham The Vy</cp:lastModifiedBy>
  <cp:revision>4</cp:revision>
  <dcterms:created xsi:type="dcterms:W3CDTF">2018-12-09T04:43:23Z</dcterms:created>
  <dcterms:modified xsi:type="dcterms:W3CDTF">2018-12-09T05:09:57Z</dcterms:modified>
</cp:coreProperties>
</file>

<file path=docProps/thumbnail.jpeg>
</file>